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6"/>
  </p:notesMasterIdLst>
  <p:handoutMasterIdLst>
    <p:handoutMasterId r:id="rId37"/>
  </p:handoutMasterIdLst>
  <p:sldIdLst>
    <p:sldId id="342" r:id="rId2"/>
    <p:sldId id="343" r:id="rId3"/>
    <p:sldId id="344" r:id="rId4"/>
    <p:sldId id="345" r:id="rId5"/>
    <p:sldId id="346" r:id="rId6"/>
    <p:sldId id="347" r:id="rId7"/>
    <p:sldId id="348" r:id="rId8"/>
    <p:sldId id="349" r:id="rId9"/>
    <p:sldId id="375" r:id="rId10"/>
    <p:sldId id="370" r:id="rId11"/>
    <p:sldId id="351" r:id="rId12"/>
    <p:sldId id="352" r:id="rId13"/>
    <p:sldId id="353" r:id="rId14"/>
    <p:sldId id="354" r:id="rId15"/>
    <p:sldId id="355" r:id="rId16"/>
    <p:sldId id="359" r:id="rId17"/>
    <p:sldId id="356" r:id="rId18"/>
    <p:sldId id="362" r:id="rId19"/>
    <p:sldId id="363" r:id="rId20"/>
    <p:sldId id="361" r:id="rId21"/>
    <p:sldId id="358" r:id="rId22"/>
    <p:sldId id="367" r:id="rId23"/>
    <p:sldId id="372" r:id="rId24"/>
    <p:sldId id="373" r:id="rId25"/>
    <p:sldId id="374" r:id="rId26"/>
    <p:sldId id="360" r:id="rId27"/>
    <p:sldId id="357" r:id="rId28"/>
    <p:sldId id="365" r:id="rId29"/>
    <p:sldId id="366" r:id="rId30"/>
    <p:sldId id="364" r:id="rId31"/>
    <p:sldId id="371" r:id="rId32"/>
    <p:sldId id="368" r:id="rId33"/>
    <p:sldId id="369" r:id="rId34"/>
    <p:sldId id="263" r:id="rId35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38"/>
      <p:bold r:id="rId39"/>
    </p:embeddedFont>
    <p:embeddedFont>
      <p:font typeface="Bebas Neue" panose="02020500000000000000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DM Sans Medium" panose="02020500000000000000" charset="0"/>
      <p:regular r:id="rId45"/>
      <p:bold r:id="rId46"/>
      <p:italic r:id="rId47"/>
      <p:boldItalic r:id="rId48"/>
    </p:embeddedFont>
    <p:embeddedFont>
      <p:font typeface="Golos Text" panose="02020500000000000000" charset="0"/>
      <p:regular r:id="rId49"/>
      <p:bold r:id="rId50"/>
    </p:embeddedFont>
    <p:embeddedFont>
      <p:font typeface="Nunito Light" panose="02020500000000000000" charset="0"/>
      <p:regular r:id="rId51"/>
      <p:italic r:id="rId52"/>
    </p:embeddedFont>
    <p:embeddedFont>
      <p:font typeface="Syne" panose="02020500000000000000" charset="0"/>
      <p:regular r:id="rId53"/>
      <p:bold r:id="rId54"/>
    </p:embeddedFont>
    <p:embeddedFont>
      <p:font typeface="微軟正黑體" panose="020B0604030504040204" pitchFamily="34" charset="-120"/>
      <p:regular r:id="rId55"/>
      <p:bold r:id="rId56"/>
    </p:embeddedFont>
    <p:embeddedFont>
      <p:font typeface="標楷體" panose="03000509000000000000" pitchFamily="65" charset="-12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8B3"/>
    <a:srgbClr val="FCF2E0"/>
    <a:srgbClr val="B44A4A"/>
    <a:srgbClr val="F5CFCB"/>
    <a:srgbClr val="FFE7C9"/>
    <a:srgbClr val="924C4E"/>
    <a:srgbClr val="EC5D4E"/>
    <a:srgbClr val="FCEFD8"/>
    <a:srgbClr val="EE7164"/>
    <a:srgbClr val="DD6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41F3F-4215-4C5F-A392-C44F736FFE86}" v="66" dt="2023-05-24T18:17:06.421"/>
  </p1510:revLst>
</p1510:revInfo>
</file>

<file path=ppt/tableStyles.xml><?xml version="1.0" encoding="utf-8"?>
<a:tblStyleLst xmlns:a="http://schemas.openxmlformats.org/drawingml/2006/main" def="{693C2C48-F51C-4603-BBE6-46987EE3668B}">
  <a:tblStyle styleId="{693C2C48-F51C-4603-BBE6-46987EE366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2408" autoAdjust="0"/>
  </p:normalViewPr>
  <p:slideViewPr>
    <p:cSldViewPr snapToGrid="0">
      <p:cViewPr varScale="1">
        <p:scale>
          <a:sx n="139" d="100"/>
          <a:sy n="139" d="100"/>
        </p:scale>
        <p:origin x="654" y="10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采紋 吳" userId="a8b62ba60823c0ee" providerId="LiveId" clId="{8A541F3F-4215-4C5F-A392-C44F736FFE86}"/>
    <pc:docChg chg="undo redo custSel addSld delSld modSld sldOrd">
      <pc:chgData name="采紋 吳" userId="a8b62ba60823c0ee" providerId="LiveId" clId="{8A541F3F-4215-4C5F-A392-C44F736FFE86}" dt="2023-05-24T18:20:17.553" v="538" actId="11529"/>
      <pc:docMkLst>
        <pc:docMk/>
      </pc:docMkLst>
      <pc:sldChg chg="modSp mod">
        <pc:chgData name="采紋 吳" userId="a8b62ba60823c0ee" providerId="LiveId" clId="{8A541F3F-4215-4C5F-A392-C44F736FFE86}" dt="2023-05-21T04:21:19.888" v="61" actId="20577"/>
        <pc:sldMkLst>
          <pc:docMk/>
          <pc:sldMk cId="1864190057" sldId="343"/>
        </pc:sldMkLst>
        <pc:spChg chg="mod">
          <ac:chgData name="采紋 吳" userId="a8b62ba60823c0ee" providerId="LiveId" clId="{8A541F3F-4215-4C5F-A392-C44F736FFE86}" dt="2023-05-21T04:21:10.755" v="43" actId="20577"/>
          <ac:spMkLst>
            <pc:docMk/>
            <pc:sldMk cId="1864190057" sldId="343"/>
            <ac:spMk id="22" creationId="{B3119195-BDFF-0701-8BBD-BC3D43404F72}"/>
          </ac:spMkLst>
        </pc:spChg>
        <pc:spChg chg="mod">
          <ac:chgData name="采紋 吳" userId="a8b62ba60823c0ee" providerId="LiveId" clId="{8A541F3F-4215-4C5F-A392-C44F736FFE86}" dt="2023-05-21T04:21:19.888" v="61" actId="20577"/>
          <ac:spMkLst>
            <pc:docMk/>
            <pc:sldMk cId="1864190057" sldId="343"/>
            <ac:spMk id="27" creationId="{58EF237B-118C-B3D4-48F2-BB902CE917CE}"/>
          </ac:spMkLst>
        </pc:spChg>
      </pc:sldChg>
      <pc:sldChg chg="modSp mod">
        <pc:chgData name="采紋 吳" userId="a8b62ba60823c0ee" providerId="LiveId" clId="{8A541F3F-4215-4C5F-A392-C44F736FFE86}" dt="2023-05-24T18:14:10.152" v="516" actId="207"/>
        <pc:sldMkLst>
          <pc:docMk/>
          <pc:sldMk cId="3768497067" sldId="347"/>
        </pc:sldMkLst>
        <pc:graphicFrameChg chg="mod modGraphic">
          <ac:chgData name="采紋 吳" userId="a8b62ba60823c0ee" providerId="LiveId" clId="{8A541F3F-4215-4C5F-A392-C44F736FFE86}" dt="2023-05-24T18:14:10.152" v="516" actId="207"/>
          <ac:graphicFrameMkLst>
            <pc:docMk/>
            <pc:sldMk cId="3768497067" sldId="347"/>
            <ac:graphicFrameMk id="21" creationId="{7F538B4D-1AA4-AAA5-DAE4-D50D597E0464}"/>
          </ac:graphicFrameMkLst>
        </pc:graphicFrameChg>
      </pc:sldChg>
      <pc:sldChg chg="addSp delSp modSp mod delAnim modAnim">
        <pc:chgData name="采紋 吳" userId="a8b62ba60823c0ee" providerId="LiveId" clId="{8A541F3F-4215-4C5F-A392-C44F736FFE86}" dt="2023-05-24T18:18:28.769" v="534" actId="1076"/>
        <pc:sldMkLst>
          <pc:docMk/>
          <pc:sldMk cId="1869573544" sldId="349"/>
        </pc:sldMkLst>
        <pc:spChg chg="add mod ord">
          <ac:chgData name="采紋 吳" userId="a8b62ba60823c0ee" providerId="LiveId" clId="{8A541F3F-4215-4C5F-A392-C44F736FFE86}" dt="2023-05-24T18:16:03.741" v="529" actId="1076"/>
          <ac:spMkLst>
            <pc:docMk/>
            <pc:sldMk cId="1869573544" sldId="349"/>
            <ac:spMk id="2" creationId="{F49A4311-9007-14EA-7CAB-A31A81424297}"/>
          </ac:spMkLst>
        </pc:spChg>
        <pc:spChg chg="add del mod">
          <ac:chgData name="采紋 吳" userId="a8b62ba60823c0ee" providerId="LiveId" clId="{8A541F3F-4215-4C5F-A392-C44F736FFE86}" dt="2023-05-24T09:27:16.190" v="311" actId="478"/>
          <ac:spMkLst>
            <pc:docMk/>
            <pc:sldMk cId="1869573544" sldId="349"/>
            <ac:spMk id="4" creationId="{5F70CBD7-9A74-ED5B-FD1D-445D119DE974}"/>
          </ac:spMkLst>
        </pc:spChg>
        <pc:spChg chg="add mod">
          <ac:chgData name="采紋 吳" userId="a8b62ba60823c0ee" providerId="LiveId" clId="{8A541F3F-4215-4C5F-A392-C44F736FFE86}" dt="2023-05-24T18:16:46.351" v="530"/>
          <ac:spMkLst>
            <pc:docMk/>
            <pc:sldMk cId="1869573544" sldId="349"/>
            <ac:spMk id="4" creationId="{84D458AA-0656-8C15-76C1-6126350ED5D2}"/>
          </ac:spMkLst>
        </pc:spChg>
        <pc:spChg chg="add del mod">
          <ac:chgData name="采紋 吳" userId="a8b62ba60823c0ee" providerId="LiveId" clId="{8A541F3F-4215-4C5F-A392-C44F736FFE86}" dt="2023-05-24T09:32:40.049" v="347" actId="478"/>
          <ac:spMkLst>
            <pc:docMk/>
            <pc:sldMk cId="1869573544" sldId="349"/>
            <ac:spMk id="5" creationId="{86C28162-340C-2322-87C0-E01CE8E53FA6}"/>
          </ac:spMkLst>
        </pc:spChg>
        <pc:spChg chg="add mod">
          <ac:chgData name="采紋 吳" userId="a8b62ba60823c0ee" providerId="LiveId" clId="{8A541F3F-4215-4C5F-A392-C44F736FFE86}" dt="2023-05-24T18:16:46.351" v="530"/>
          <ac:spMkLst>
            <pc:docMk/>
            <pc:sldMk cId="1869573544" sldId="349"/>
            <ac:spMk id="5" creationId="{F5BDA1CC-14DC-3D75-811A-E6DDAF66F973}"/>
          </ac:spMkLst>
        </pc:spChg>
        <pc:spChg chg="del mod">
          <ac:chgData name="采紋 吳" userId="a8b62ba60823c0ee" providerId="LiveId" clId="{8A541F3F-4215-4C5F-A392-C44F736FFE86}" dt="2023-05-24T09:31:31.365" v="338" actId="478"/>
          <ac:spMkLst>
            <pc:docMk/>
            <pc:sldMk cId="1869573544" sldId="349"/>
            <ac:spMk id="8" creationId="{C66EDC1B-33C2-AD96-2EB0-C90DD2740153}"/>
          </ac:spMkLst>
        </pc:spChg>
        <pc:spChg chg="del mod">
          <ac:chgData name="采紋 吳" userId="a8b62ba60823c0ee" providerId="LiveId" clId="{8A541F3F-4215-4C5F-A392-C44F736FFE86}" dt="2023-05-24T09:32:37.726" v="346" actId="478"/>
          <ac:spMkLst>
            <pc:docMk/>
            <pc:sldMk cId="1869573544" sldId="349"/>
            <ac:spMk id="9" creationId="{DEA5E43A-FB01-37E9-39D2-D1C4CACB2072}"/>
          </ac:spMkLst>
        </pc:spChg>
        <pc:spChg chg="mod">
          <ac:chgData name="采紋 吳" userId="a8b62ba60823c0ee" providerId="LiveId" clId="{8A541F3F-4215-4C5F-A392-C44F736FFE86}" dt="2023-05-24T09:25:36.365" v="290" actId="404"/>
          <ac:spMkLst>
            <pc:docMk/>
            <pc:sldMk cId="1869573544" sldId="349"/>
            <ac:spMk id="12" creationId="{BA506BDD-1D88-3B66-98C7-2A944CDB4BC3}"/>
          </ac:spMkLst>
        </pc:spChg>
        <pc:spChg chg="add mod">
          <ac:chgData name="采紋 吳" userId="a8b62ba60823c0ee" providerId="LiveId" clId="{8A541F3F-4215-4C5F-A392-C44F736FFE86}" dt="2023-05-24T09:35:44.832" v="388" actId="20577"/>
          <ac:spMkLst>
            <pc:docMk/>
            <pc:sldMk cId="1869573544" sldId="349"/>
            <ac:spMk id="18" creationId="{994DA477-9C41-7FA6-A9EE-65FB6B57B0B4}"/>
          </ac:spMkLst>
        </pc:spChg>
        <pc:spChg chg="add del mod">
          <ac:chgData name="采紋 吳" userId="a8b62ba60823c0ee" providerId="LiveId" clId="{8A541F3F-4215-4C5F-A392-C44F736FFE86}" dt="2023-05-24T09:36:09.658" v="391" actId="478"/>
          <ac:spMkLst>
            <pc:docMk/>
            <pc:sldMk cId="1869573544" sldId="349"/>
            <ac:spMk id="19" creationId="{15CF40BA-835E-F6DA-DE9C-F23048403147}"/>
          </ac:spMkLst>
        </pc:spChg>
        <pc:spChg chg="add mod">
          <ac:chgData name="采紋 吳" userId="a8b62ba60823c0ee" providerId="LiveId" clId="{8A541F3F-4215-4C5F-A392-C44F736FFE86}" dt="2023-05-24T18:18:28.769" v="534" actId="1076"/>
          <ac:spMkLst>
            <pc:docMk/>
            <pc:sldMk cId="1869573544" sldId="349"/>
            <ac:spMk id="20" creationId="{ADCFA34A-5418-A46E-8D80-18BD10539D07}"/>
          </ac:spMkLst>
        </pc:spChg>
        <pc:grpChg chg="mod">
          <ac:chgData name="采紋 吳" userId="a8b62ba60823c0ee" providerId="LiveId" clId="{8A541F3F-4215-4C5F-A392-C44F736FFE86}" dt="2023-05-24T09:27:40.602" v="314" actId="1076"/>
          <ac:grpSpMkLst>
            <pc:docMk/>
            <pc:sldMk cId="1869573544" sldId="349"/>
            <ac:grpSpMk id="10" creationId="{8BD3ECD6-9AF0-10BF-0C10-238DE5CA41A1}"/>
          </ac:grpSpMkLst>
        </pc:grpChg>
        <pc:grpChg chg="add mod">
          <ac:chgData name="采紋 吳" userId="a8b62ba60823c0ee" providerId="LiveId" clId="{8A541F3F-4215-4C5F-A392-C44F736FFE86}" dt="2023-05-24T18:14:46.933" v="521" actId="1076"/>
          <ac:grpSpMkLst>
            <pc:docMk/>
            <pc:sldMk cId="1869573544" sldId="349"/>
            <ac:grpSpMk id="17" creationId="{6ED21F6E-160C-33EA-C969-74C013E3C986}"/>
          </ac:grpSpMkLst>
        </pc:grpChg>
        <pc:graphicFrameChg chg="mod modGraphic">
          <ac:chgData name="采紋 吳" userId="a8b62ba60823c0ee" providerId="LiveId" clId="{8A541F3F-4215-4C5F-A392-C44F736FFE86}" dt="2023-05-24T18:14:01.983" v="514" actId="207"/>
          <ac:graphicFrameMkLst>
            <pc:docMk/>
            <pc:sldMk cId="1869573544" sldId="349"/>
            <ac:graphicFrameMk id="7" creationId="{F486D40B-2ADC-7E93-EAB8-C815D46EA3C4}"/>
          </ac:graphicFrameMkLst>
        </pc:graphicFrameChg>
        <pc:picChg chg="add mod modCrop">
          <ac:chgData name="采紋 吳" userId="a8b62ba60823c0ee" providerId="LiveId" clId="{8A541F3F-4215-4C5F-A392-C44F736FFE86}" dt="2023-05-24T09:34:51.315" v="361" actId="164"/>
          <ac:picMkLst>
            <pc:docMk/>
            <pc:sldMk cId="1869573544" sldId="349"/>
            <ac:picMk id="3" creationId="{8E603B65-C41A-8220-7989-920E31B106BD}"/>
          </ac:picMkLst>
        </pc:picChg>
        <pc:picChg chg="add mod">
          <ac:chgData name="采紋 吳" userId="a8b62ba60823c0ee" providerId="LiveId" clId="{8A541F3F-4215-4C5F-A392-C44F736FFE86}" dt="2023-05-24T18:14:32.415" v="520" actId="14100"/>
          <ac:picMkLst>
            <pc:docMk/>
            <pc:sldMk cId="1869573544" sldId="349"/>
            <ac:picMk id="16" creationId="{717C970A-FFD6-10C1-EE51-5991E4FDDC06}"/>
          </ac:picMkLst>
        </pc:picChg>
      </pc:sldChg>
      <pc:sldChg chg="addSp modSp mod">
        <pc:chgData name="采紋 吳" userId="a8b62ba60823c0ee" providerId="LiveId" clId="{8A541F3F-4215-4C5F-A392-C44F736FFE86}" dt="2023-05-22T09:04:56.270" v="145" actId="207"/>
        <pc:sldMkLst>
          <pc:docMk/>
          <pc:sldMk cId="1730769952" sldId="351"/>
        </pc:sldMkLst>
        <pc:spChg chg="add mod">
          <ac:chgData name="采紋 吳" userId="a8b62ba60823c0ee" providerId="LiveId" clId="{8A541F3F-4215-4C5F-A392-C44F736FFE86}" dt="2023-05-22T09:04:56.270" v="145" actId="207"/>
          <ac:spMkLst>
            <pc:docMk/>
            <pc:sldMk cId="1730769952" sldId="351"/>
            <ac:spMk id="2" creationId="{007EDA34-9357-E411-88F6-500A3058DBBF}"/>
          </ac:spMkLst>
        </pc:spChg>
      </pc:sldChg>
      <pc:sldChg chg="modSp mod">
        <pc:chgData name="采紋 吳" userId="a8b62ba60823c0ee" providerId="LiveId" clId="{8A541F3F-4215-4C5F-A392-C44F736FFE86}" dt="2023-05-22T09:09:38.862" v="157" actId="20577"/>
        <pc:sldMkLst>
          <pc:docMk/>
          <pc:sldMk cId="2918439796" sldId="357"/>
        </pc:sldMkLst>
        <pc:spChg chg="mod">
          <ac:chgData name="采紋 吳" userId="a8b62ba60823c0ee" providerId="LiveId" clId="{8A541F3F-4215-4C5F-A392-C44F736FFE86}" dt="2023-05-22T09:09:38.862" v="157" actId="20577"/>
          <ac:spMkLst>
            <pc:docMk/>
            <pc:sldMk cId="2918439796" sldId="357"/>
            <ac:spMk id="21" creationId="{05120074-ACDD-7E74-5C38-164920F9972F}"/>
          </ac:spMkLst>
        </pc:spChg>
        <pc:spChg chg="mod">
          <ac:chgData name="采紋 吳" userId="a8b62ba60823c0ee" providerId="LiveId" clId="{8A541F3F-4215-4C5F-A392-C44F736FFE86}" dt="2023-05-22T05:40:33.065" v="79" actId="20577"/>
          <ac:spMkLst>
            <pc:docMk/>
            <pc:sldMk cId="2918439796" sldId="357"/>
            <ac:spMk id="26" creationId="{B6E97D49-FD0C-A55B-7FFA-5BF99D6DC2C6}"/>
          </ac:spMkLst>
        </pc:spChg>
      </pc:sldChg>
      <pc:sldChg chg="add del">
        <pc:chgData name="采紋 吳" userId="a8b62ba60823c0ee" providerId="LiveId" clId="{8A541F3F-4215-4C5F-A392-C44F736FFE86}" dt="2023-05-21T04:19:48.983" v="2"/>
        <pc:sldMkLst>
          <pc:docMk/>
          <pc:sldMk cId="1494471002" sldId="358"/>
        </pc:sldMkLst>
      </pc:sldChg>
      <pc:sldChg chg="add">
        <pc:chgData name="采紋 吳" userId="a8b62ba60823c0ee" providerId="LiveId" clId="{8A541F3F-4215-4C5F-A392-C44F736FFE86}" dt="2023-05-21T04:19:52.334" v="3"/>
        <pc:sldMkLst>
          <pc:docMk/>
          <pc:sldMk cId="2814871586" sldId="358"/>
        </pc:sldMkLst>
      </pc:sldChg>
      <pc:sldChg chg="del">
        <pc:chgData name="采紋 吳" userId="a8b62ba60823c0ee" providerId="LiveId" clId="{8A541F3F-4215-4C5F-A392-C44F736FFE86}" dt="2023-05-21T04:19:41.658" v="0" actId="2696"/>
        <pc:sldMkLst>
          <pc:docMk/>
          <pc:sldMk cId="3783651492" sldId="358"/>
        </pc:sldMkLst>
      </pc:sldChg>
      <pc:sldChg chg="modSp mod">
        <pc:chgData name="采紋 吳" userId="a8b62ba60823c0ee" providerId="LiveId" clId="{8A541F3F-4215-4C5F-A392-C44F736FFE86}" dt="2023-05-21T04:20:49.097" v="9" actId="20577"/>
        <pc:sldMkLst>
          <pc:docMk/>
          <pc:sldMk cId="1753143973" sldId="360"/>
        </pc:sldMkLst>
        <pc:spChg chg="mod">
          <ac:chgData name="采紋 吳" userId="a8b62ba60823c0ee" providerId="LiveId" clId="{8A541F3F-4215-4C5F-A392-C44F736FFE86}" dt="2023-05-21T04:20:49.097" v="9" actId="20577"/>
          <ac:spMkLst>
            <pc:docMk/>
            <pc:sldMk cId="1753143973" sldId="360"/>
            <ac:spMk id="2" creationId="{CECBCBB8-32D7-0DD4-AC69-F064F7B015D0}"/>
          </ac:spMkLst>
        </pc:spChg>
      </pc:sldChg>
      <pc:sldChg chg="add del">
        <pc:chgData name="采紋 吳" userId="a8b62ba60823c0ee" providerId="LiveId" clId="{8A541F3F-4215-4C5F-A392-C44F736FFE86}" dt="2023-05-21T04:19:48.983" v="2"/>
        <pc:sldMkLst>
          <pc:docMk/>
          <pc:sldMk cId="708035606" sldId="361"/>
        </pc:sldMkLst>
      </pc:sldChg>
      <pc:sldChg chg="modSp add mod">
        <pc:chgData name="采紋 吳" userId="a8b62ba60823c0ee" providerId="LiveId" clId="{8A541F3F-4215-4C5F-A392-C44F736FFE86}" dt="2023-05-21T04:19:56.422" v="5" actId="20577"/>
        <pc:sldMkLst>
          <pc:docMk/>
          <pc:sldMk cId="923877739" sldId="361"/>
        </pc:sldMkLst>
        <pc:spChg chg="mod">
          <ac:chgData name="采紋 吳" userId="a8b62ba60823c0ee" providerId="LiveId" clId="{8A541F3F-4215-4C5F-A392-C44F736FFE86}" dt="2023-05-21T04:19:56.422" v="5" actId="20577"/>
          <ac:spMkLst>
            <pc:docMk/>
            <pc:sldMk cId="923877739" sldId="361"/>
            <ac:spMk id="2" creationId="{9BCF6027-2FC7-1ADD-3C61-93F40374CCD4}"/>
          </ac:spMkLst>
        </pc:spChg>
      </pc:sldChg>
      <pc:sldChg chg="del">
        <pc:chgData name="采紋 吳" userId="a8b62ba60823c0ee" providerId="LiveId" clId="{8A541F3F-4215-4C5F-A392-C44F736FFE86}" dt="2023-05-21T04:19:41.658" v="0" actId="2696"/>
        <pc:sldMkLst>
          <pc:docMk/>
          <pc:sldMk cId="4169543274" sldId="361"/>
        </pc:sldMkLst>
      </pc:sldChg>
      <pc:sldChg chg="modSp mod">
        <pc:chgData name="采紋 吳" userId="a8b62ba60823c0ee" providerId="LiveId" clId="{8A541F3F-4215-4C5F-A392-C44F736FFE86}" dt="2023-05-22T09:09:28.489" v="151" actId="207"/>
        <pc:sldMkLst>
          <pc:docMk/>
          <pc:sldMk cId="2125251401" sldId="363"/>
        </pc:sldMkLst>
        <pc:spChg chg="mod">
          <ac:chgData name="采紋 吳" userId="a8b62ba60823c0ee" providerId="LiveId" clId="{8A541F3F-4215-4C5F-A392-C44F736FFE86}" dt="2023-05-22T09:09:28.489" v="151" actId="207"/>
          <ac:spMkLst>
            <pc:docMk/>
            <pc:sldMk cId="2125251401" sldId="363"/>
            <ac:spMk id="52" creationId="{AB057CEA-DFCC-25E7-CDBD-F4C1BD4B7424}"/>
          </ac:spMkLst>
        </pc:spChg>
        <pc:spChg chg="mod">
          <ac:chgData name="采紋 吳" userId="a8b62ba60823c0ee" providerId="LiveId" clId="{8A541F3F-4215-4C5F-A392-C44F736FFE86}" dt="2023-05-22T09:09:28.489" v="151" actId="207"/>
          <ac:spMkLst>
            <pc:docMk/>
            <pc:sldMk cId="2125251401" sldId="363"/>
            <ac:spMk id="53" creationId="{D62E3B56-AD1E-E158-F7F4-38EB264FE0FF}"/>
          </ac:spMkLst>
        </pc:spChg>
        <pc:spChg chg="mod">
          <ac:chgData name="采紋 吳" userId="a8b62ba60823c0ee" providerId="LiveId" clId="{8A541F3F-4215-4C5F-A392-C44F736FFE86}" dt="2023-05-22T09:09:28.489" v="151" actId="207"/>
          <ac:spMkLst>
            <pc:docMk/>
            <pc:sldMk cId="2125251401" sldId="363"/>
            <ac:spMk id="54" creationId="{9170C015-E2F4-929C-381D-E81685077169}"/>
          </ac:spMkLst>
        </pc:spChg>
        <pc:spChg chg="mod">
          <ac:chgData name="采紋 吳" userId="a8b62ba60823c0ee" providerId="LiveId" clId="{8A541F3F-4215-4C5F-A392-C44F736FFE86}" dt="2023-05-22T09:09:28.489" v="151" actId="207"/>
          <ac:spMkLst>
            <pc:docMk/>
            <pc:sldMk cId="2125251401" sldId="363"/>
            <ac:spMk id="55" creationId="{2E65FFB9-50A8-BB00-0549-B40B2D092A17}"/>
          </ac:spMkLst>
        </pc:spChg>
        <pc:spChg chg="mod">
          <ac:chgData name="采紋 吳" userId="a8b62ba60823c0ee" providerId="LiveId" clId="{8A541F3F-4215-4C5F-A392-C44F736FFE86}" dt="2023-05-22T09:09:28.489" v="151" actId="207"/>
          <ac:spMkLst>
            <pc:docMk/>
            <pc:sldMk cId="2125251401" sldId="363"/>
            <ac:spMk id="56" creationId="{FCBAB608-22DF-07BE-57DB-14A1D8993DFE}"/>
          </ac:spMkLst>
        </pc:spChg>
        <pc:grpChg chg="mod">
          <ac:chgData name="采紋 吳" userId="a8b62ba60823c0ee" providerId="LiveId" clId="{8A541F3F-4215-4C5F-A392-C44F736FFE86}" dt="2023-05-22T09:09:28.489" v="151" actId="207"/>
          <ac:grpSpMkLst>
            <pc:docMk/>
            <pc:sldMk cId="2125251401" sldId="363"/>
            <ac:grpSpMk id="50" creationId="{AE2EBFE3-E9B5-5A80-7856-86B2CF7CAF89}"/>
          </ac:grpSpMkLst>
        </pc:grpChg>
        <pc:grpChg chg="mod">
          <ac:chgData name="采紋 吳" userId="a8b62ba60823c0ee" providerId="LiveId" clId="{8A541F3F-4215-4C5F-A392-C44F736FFE86}" dt="2023-05-22T09:09:28.489" v="151" actId="207"/>
          <ac:grpSpMkLst>
            <pc:docMk/>
            <pc:sldMk cId="2125251401" sldId="363"/>
            <ac:grpSpMk id="51" creationId="{BB12C2C5-DF04-61C2-04D7-EC34A5D2F1A9}"/>
          </ac:grpSpMkLst>
        </pc:grpChg>
      </pc:sldChg>
      <pc:sldChg chg="del">
        <pc:chgData name="采紋 吳" userId="a8b62ba60823c0ee" providerId="LiveId" clId="{8A541F3F-4215-4C5F-A392-C44F736FFE86}" dt="2023-05-21T04:19:41.658" v="0" actId="2696"/>
        <pc:sldMkLst>
          <pc:docMk/>
          <pc:sldMk cId="2575636214" sldId="367"/>
        </pc:sldMkLst>
      </pc:sldChg>
      <pc:sldChg chg="add del">
        <pc:chgData name="采紋 吳" userId="a8b62ba60823c0ee" providerId="LiveId" clId="{8A541F3F-4215-4C5F-A392-C44F736FFE86}" dt="2023-05-21T04:19:48.983" v="2"/>
        <pc:sldMkLst>
          <pc:docMk/>
          <pc:sldMk cId="2692891682" sldId="367"/>
        </pc:sldMkLst>
      </pc:sldChg>
      <pc:sldChg chg="add">
        <pc:chgData name="采紋 吳" userId="a8b62ba60823c0ee" providerId="LiveId" clId="{8A541F3F-4215-4C5F-A392-C44F736FFE86}" dt="2023-05-21T04:19:52.334" v="3"/>
        <pc:sldMkLst>
          <pc:docMk/>
          <pc:sldMk cId="3513563663" sldId="367"/>
        </pc:sldMkLst>
      </pc:sldChg>
      <pc:sldChg chg="addSp delSp modSp mod">
        <pc:chgData name="采紋 吳" userId="a8b62ba60823c0ee" providerId="LiveId" clId="{8A541F3F-4215-4C5F-A392-C44F736FFE86}" dt="2023-05-24T18:20:17.553" v="538" actId="11529"/>
        <pc:sldMkLst>
          <pc:docMk/>
          <pc:sldMk cId="1828830913" sldId="368"/>
        </pc:sldMkLst>
        <pc:spChg chg="add del mod">
          <ac:chgData name="采紋 吳" userId="a8b62ba60823c0ee" providerId="LiveId" clId="{8A541F3F-4215-4C5F-A392-C44F736FFE86}" dt="2023-05-22T15:39:44.043" v="280" actId="478"/>
          <ac:spMkLst>
            <pc:docMk/>
            <pc:sldMk cId="1828830913" sldId="368"/>
            <ac:spMk id="4" creationId="{258D248E-0BD0-62D9-9AD7-050D99E11B35}"/>
          </ac:spMkLst>
        </pc:spChg>
        <pc:spChg chg="add del mod">
          <ac:chgData name="采紋 吳" userId="a8b62ba60823c0ee" providerId="LiveId" clId="{8A541F3F-4215-4C5F-A392-C44F736FFE86}" dt="2023-05-24T18:20:17.553" v="538" actId="11529"/>
          <ac:spMkLst>
            <pc:docMk/>
            <pc:sldMk cId="1828830913" sldId="368"/>
            <ac:spMk id="4" creationId="{8CEFE5FC-15F0-00EF-B91E-12420DB18219}"/>
          </ac:spMkLst>
        </pc:spChg>
        <pc:spChg chg="add del mod">
          <ac:chgData name="采紋 吳" userId="a8b62ba60823c0ee" providerId="LiveId" clId="{8A541F3F-4215-4C5F-A392-C44F736FFE86}" dt="2023-05-22T15:39:44.043" v="280" actId="478"/>
          <ac:spMkLst>
            <pc:docMk/>
            <pc:sldMk cId="1828830913" sldId="368"/>
            <ac:spMk id="5" creationId="{EAB1CFCA-590B-DB1C-C69F-6D4F16F5C38D}"/>
          </ac:spMkLst>
        </pc:spChg>
      </pc:sldChg>
      <pc:sldChg chg="addSp delSp modSp mod">
        <pc:chgData name="采紋 吳" userId="a8b62ba60823c0ee" providerId="LiveId" clId="{8A541F3F-4215-4C5F-A392-C44F736FFE86}" dt="2023-05-22T15:37:31.552" v="251" actId="1076"/>
        <pc:sldMkLst>
          <pc:docMk/>
          <pc:sldMk cId="2435584655" sldId="369"/>
        </pc:sldMkLst>
        <pc:spChg chg="mod">
          <ac:chgData name="采紋 吳" userId="a8b62ba60823c0ee" providerId="LiveId" clId="{8A541F3F-4215-4C5F-A392-C44F736FFE86}" dt="2023-05-22T15:36:33.007" v="188" actId="1076"/>
          <ac:spMkLst>
            <pc:docMk/>
            <pc:sldMk cId="2435584655" sldId="369"/>
            <ac:spMk id="4" creationId="{CA8431B1-3D6E-4146-CC82-805CB1910772}"/>
          </ac:spMkLst>
        </pc:spChg>
        <pc:spChg chg="mod">
          <ac:chgData name="采紋 吳" userId="a8b62ba60823c0ee" providerId="LiveId" clId="{8A541F3F-4215-4C5F-A392-C44F736FFE86}" dt="2023-05-22T15:36:47.242" v="217" actId="20577"/>
          <ac:spMkLst>
            <pc:docMk/>
            <pc:sldMk cId="2435584655" sldId="369"/>
            <ac:spMk id="5" creationId="{3AF5D776-C564-502A-F2BE-7C8A7F0E892A}"/>
          </ac:spMkLst>
        </pc:spChg>
        <pc:spChg chg="mod">
          <ac:chgData name="采紋 吳" userId="a8b62ba60823c0ee" providerId="LiveId" clId="{8A541F3F-4215-4C5F-A392-C44F736FFE86}" dt="2023-05-22T15:37:23.201" v="249" actId="1076"/>
          <ac:spMkLst>
            <pc:docMk/>
            <pc:sldMk cId="2435584655" sldId="369"/>
            <ac:spMk id="7" creationId="{91EF6464-E07B-6914-6A2D-A14F809DE777}"/>
          </ac:spMkLst>
        </pc:spChg>
        <pc:spChg chg="mod">
          <ac:chgData name="采紋 吳" userId="a8b62ba60823c0ee" providerId="LiveId" clId="{8A541F3F-4215-4C5F-A392-C44F736FFE86}" dt="2023-05-22T15:37:26.250" v="250" actId="1076"/>
          <ac:spMkLst>
            <pc:docMk/>
            <pc:sldMk cId="2435584655" sldId="369"/>
            <ac:spMk id="8" creationId="{90E8EE4C-383F-B5E6-6548-EEC68D063E97}"/>
          </ac:spMkLst>
        </pc:spChg>
        <pc:spChg chg="mod">
          <ac:chgData name="采紋 吳" userId="a8b62ba60823c0ee" providerId="LiveId" clId="{8A541F3F-4215-4C5F-A392-C44F736FFE86}" dt="2023-05-22T15:37:31.552" v="251" actId="1076"/>
          <ac:spMkLst>
            <pc:docMk/>
            <pc:sldMk cId="2435584655" sldId="369"/>
            <ac:spMk id="9" creationId="{B62EC5B4-CC34-1688-90ED-D348F8665CE4}"/>
          </ac:spMkLst>
        </pc:spChg>
        <pc:picChg chg="del">
          <ac:chgData name="采紋 吳" userId="a8b62ba60823c0ee" providerId="LiveId" clId="{8A541F3F-4215-4C5F-A392-C44F736FFE86}" dt="2023-05-22T15:36:24.777" v="187" actId="478"/>
          <ac:picMkLst>
            <pc:docMk/>
            <pc:sldMk cId="2435584655" sldId="369"/>
            <ac:picMk id="2" creationId="{C0DC34F3-BB51-7993-9CB5-CFC6FDF60C02}"/>
          </ac:picMkLst>
        </pc:picChg>
        <pc:picChg chg="add mod ord">
          <ac:chgData name="采紋 吳" userId="a8b62ba60823c0ee" providerId="LiveId" clId="{8A541F3F-4215-4C5F-A392-C44F736FFE86}" dt="2023-05-22T15:36:22.059" v="186" actId="1076"/>
          <ac:picMkLst>
            <pc:docMk/>
            <pc:sldMk cId="2435584655" sldId="369"/>
            <ac:picMk id="11" creationId="{92EAEE5A-7C25-8217-6CA4-FA7F5766843C}"/>
          </ac:picMkLst>
        </pc:picChg>
      </pc:sldChg>
      <pc:sldChg chg="addSp delSp modSp add del mod ord">
        <pc:chgData name="采紋 吳" userId="a8b62ba60823c0ee" providerId="LiveId" clId="{8A541F3F-4215-4C5F-A392-C44F736FFE86}" dt="2023-05-22T15:32:23.486" v="172" actId="2696"/>
        <pc:sldMkLst>
          <pc:docMk/>
          <pc:sldMk cId="229273168" sldId="372"/>
        </pc:sldMkLst>
        <pc:spChg chg="del mod">
          <ac:chgData name="采紋 吳" userId="a8b62ba60823c0ee" providerId="LiveId" clId="{8A541F3F-4215-4C5F-A392-C44F736FFE86}" dt="2023-05-22T09:10:55.650" v="164" actId="478"/>
          <ac:spMkLst>
            <pc:docMk/>
            <pc:sldMk cId="229273168" sldId="372"/>
            <ac:spMk id="2" creationId="{E9482CF9-C2B9-F6B2-F401-068BF8D3224E}"/>
          </ac:spMkLst>
        </pc:spChg>
        <pc:spChg chg="add del mod">
          <ac:chgData name="采紋 吳" userId="a8b62ba60823c0ee" providerId="LiveId" clId="{8A541F3F-4215-4C5F-A392-C44F736FFE86}" dt="2023-05-22T09:10:58.218" v="166" actId="478"/>
          <ac:spMkLst>
            <pc:docMk/>
            <pc:sldMk cId="229273168" sldId="372"/>
            <ac:spMk id="5" creationId="{4AC12AB7-3466-90E2-70F1-DFE932E3B648}"/>
          </ac:spMkLst>
        </pc:spChg>
        <pc:spChg chg="add del mod">
          <ac:chgData name="采紋 吳" userId="a8b62ba60823c0ee" providerId="LiveId" clId="{8A541F3F-4215-4C5F-A392-C44F736FFE86}" dt="2023-05-22T09:11:41.661" v="168"/>
          <ac:spMkLst>
            <pc:docMk/>
            <pc:sldMk cId="229273168" sldId="372"/>
            <ac:spMk id="7" creationId="{41387319-A106-A011-77FE-074593530379}"/>
          </ac:spMkLst>
        </pc:spChg>
        <pc:spChg chg="add del mod">
          <ac:chgData name="采紋 吳" userId="a8b62ba60823c0ee" providerId="LiveId" clId="{8A541F3F-4215-4C5F-A392-C44F736FFE86}" dt="2023-05-22T09:11:41.661" v="168"/>
          <ac:spMkLst>
            <pc:docMk/>
            <pc:sldMk cId="229273168" sldId="372"/>
            <ac:spMk id="11" creationId="{7D31E22B-8D9C-C764-FEF0-7205DEAF4BC9}"/>
          </ac:spMkLst>
        </pc:spChg>
        <pc:spChg chg="add del mod">
          <ac:chgData name="采紋 吳" userId="a8b62ba60823c0ee" providerId="LiveId" clId="{8A541F3F-4215-4C5F-A392-C44F736FFE86}" dt="2023-05-22T09:11:41.661" v="168"/>
          <ac:spMkLst>
            <pc:docMk/>
            <pc:sldMk cId="229273168" sldId="372"/>
            <ac:spMk id="12" creationId="{4CA96E71-5AE7-69CF-FF12-3C70F5017FEE}"/>
          </ac:spMkLst>
        </pc:spChg>
        <pc:spChg chg="add del mod">
          <ac:chgData name="采紋 吳" userId="a8b62ba60823c0ee" providerId="LiveId" clId="{8A541F3F-4215-4C5F-A392-C44F736FFE86}" dt="2023-05-22T09:11:41.661" v="168"/>
          <ac:spMkLst>
            <pc:docMk/>
            <pc:sldMk cId="229273168" sldId="372"/>
            <ac:spMk id="14" creationId="{368C03A2-BD9D-19F7-551B-265A09535ED5}"/>
          </ac:spMkLst>
        </pc:spChg>
        <pc:spChg chg="add mod">
          <ac:chgData name="采紋 吳" userId="a8b62ba60823c0ee" providerId="LiveId" clId="{8A541F3F-4215-4C5F-A392-C44F736FFE86}" dt="2023-05-22T09:11:47.942" v="169"/>
          <ac:spMkLst>
            <pc:docMk/>
            <pc:sldMk cId="229273168" sldId="372"/>
            <ac:spMk id="15" creationId="{869F5838-29BD-1C2A-D014-DE47D0F1C0E1}"/>
          </ac:spMkLst>
        </pc:spChg>
        <pc:spChg chg="add mod">
          <ac:chgData name="采紋 吳" userId="a8b62ba60823c0ee" providerId="LiveId" clId="{8A541F3F-4215-4C5F-A392-C44F736FFE86}" dt="2023-05-22T09:11:47.942" v="169"/>
          <ac:spMkLst>
            <pc:docMk/>
            <pc:sldMk cId="229273168" sldId="372"/>
            <ac:spMk id="20" creationId="{54E278E7-0AED-7C32-6BF5-CD19A0EDC509}"/>
          </ac:spMkLst>
        </pc:spChg>
        <pc:spChg chg="add mod">
          <ac:chgData name="采紋 吳" userId="a8b62ba60823c0ee" providerId="LiveId" clId="{8A541F3F-4215-4C5F-A392-C44F736FFE86}" dt="2023-05-22T09:11:47.942" v="169"/>
          <ac:spMkLst>
            <pc:docMk/>
            <pc:sldMk cId="229273168" sldId="372"/>
            <ac:spMk id="21" creationId="{83DFF1ED-65C6-A990-7064-1D2892007B80}"/>
          </ac:spMkLst>
        </pc:spChg>
        <pc:spChg chg="add mod">
          <ac:chgData name="采紋 吳" userId="a8b62ba60823c0ee" providerId="LiveId" clId="{8A541F3F-4215-4C5F-A392-C44F736FFE86}" dt="2023-05-22T09:11:47.942" v="169"/>
          <ac:spMkLst>
            <pc:docMk/>
            <pc:sldMk cId="229273168" sldId="372"/>
            <ac:spMk id="23" creationId="{7AD6A487-BA68-7AE5-A3B0-BAC10D419133}"/>
          </ac:spMkLst>
        </pc:spChg>
        <pc:picChg chg="del">
          <ac:chgData name="采紋 吳" userId="a8b62ba60823c0ee" providerId="LiveId" clId="{8A541F3F-4215-4C5F-A392-C44F736FFE86}" dt="2023-05-22T09:10:43.521" v="161" actId="478"/>
          <ac:picMkLst>
            <pc:docMk/>
            <pc:sldMk cId="229273168" sldId="372"/>
            <ac:picMk id="3" creationId="{2889B97F-3116-42ED-D808-69B11A77491C}"/>
          </ac:picMkLst>
        </pc:picChg>
        <pc:picChg chg="add del mod">
          <ac:chgData name="采紋 吳" userId="a8b62ba60823c0ee" providerId="LiveId" clId="{8A541F3F-4215-4C5F-A392-C44F736FFE86}" dt="2023-05-22T09:11:41.661" v="168"/>
          <ac:picMkLst>
            <pc:docMk/>
            <pc:sldMk cId="229273168" sldId="372"/>
            <ac:picMk id="8" creationId="{F6515F1E-A2E3-8705-8506-56969CD1157A}"/>
          </ac:picMkLst>
        </pc:picChg>
        <pc:picChg chg="add del mod">
          <ac:chgData name="采紋 吳" userId="a8b62ba60823c0ee" providerId="LiveId" clId="{8A541F3F-4215-4C5F-A392-C44F736FFE86}" dt="2023-05-22T09:11:41.661" v="168"/>
          <ac:picMkLst>
            <pc:docMk/>
            <pc:sldMk cId="229273168" sldId="372"/>
            <ac:picMk id="9" creationId="{78B92651-6EFA-9354-3750-876527F0A7AC}"/>
          </ac:picMkLst>
        </pc:picChg>
        <pc:picChg chg="add del mod">
          <ac:chgData name="采紋 吳" userId="a8b62ba60823c0ee" providerId="LiveId" clId="{8A541F3F-4215-4C5F-A392-C44F736FFE86}" dt="2023-05-22T09:11:41.661" v="168"/>
          <ac:picMkLst>
            <pc:docMk/>
            <pc:sldMk cId="229273168" sldId="372"/>
            <ac:picMk id="10" creationId="{95D09AA1-2236-F7A1-C16F-36F056031155}"/>
          </ac:picMkLst>
        </pc:picChg>
        <pc:picChg chg="add mod">
          <ac:chgData name="采紋 吳" userId="a8b62ba60823c0ee" providerId="LiveId" clId="{8A541F3F-4215-4C5F-A392-C44F736FFE86}" dt="2023-05-22T09:11:47.942" v="169"/>
          <ac:picMkLst>
            <pc:docMk/>
            <pc:sldMk cId="229273168" sldId="372"/>
            <ac:picMk id="16" creationId="{B7D7B748-9573-D345-FAFF-FD3BB4AED9C0}"/>
          </ac:picMkLst>
        </pc:picChg>
        <pc:picChg chg="add mod">
          <ac:chgData name="采紋 吳" userId="a8b62ba60823c0ee" providerId="LiveId" clId="{8A541F3F-4215-4C5F-A392-C44F736FFE86}" dt="2023-05-22T09:11:47.942" v="169"/>
          <ac:picMkLst>
            <pc:docMk/>
            <pc:sldMk cId="229273168" sldId="372"/>
            <ac:picMk id="17" creationId="{333934A6-4AA9-CA95-A353-F667658E0D7C}"/>
          </ac:picMkLst>
        </pc:picChg>
        <pc:picChg chg="add mod">
          <ac:chgData name="采紋 吳" userId="a8b62ba60823c0ee" providerId="LiveId" clId="{8A541F3F-4215-4C5F-A392-C44F736FFE86}" dt="2023-05-22T09:11:47.942" v="169"/>
          <ac:picMkLst>
            <pc:docMk/>
            <pc:sldMk cId="229273168" sldId="372"/>
            <ac:picMk id="18" creationId="{9B629479-F65D-3154-F931-061F43383387}"/>
          </ac:picMkLst>
        </pc:picChg>
        <pc:picChg chg="add mod">
          <ac:chgData name="采紋 吳" userId="a8b62ba60823c0ee" providerId="LiveId" clId="{8A541F3F-4215-4C5F-A392-C44F736FFE86}" dt="2023-05-22T09:11:47.942" v="169"/>
          <ac:picMkLst>
            <pc:docMk/>
            <pc:sldMk cId="229273168" sldId="372"/>
            <ac:picMk id="19" creationId="{FBA8E80A-D84B-C85E-3091-3DE6C640A48A}"/>
          </ac:picMkLst>
        </pc:picChg>
        <pc:cxnChg chg="add del mod">
          <ac:chgData name="采紋 吳" userId="a8b62ba60823c0ee" providerId="LiveId" clId="{8A541F3F-4215-4C5F-A392-C44F736FFE86}" dt="2023-05-22T09:11:41.661" v="168"/>
          <ac:cxnSpMkLst>
            <pc:docMk/>
            <pc:sldMk cId="229273168" sldId="372"/>
            <ac:cxnSpMk id="13" creationId="{2FEF3DF0-0EAC-5C5C-CDED-B6D02F856C2E}"/>
          </ac:cxnSpMkLst>
        </pc:cxnChg>
        <pc:cxnChg chg="add mod">
          <ac:chgData name="采紋 吳" userId="a8b62ba60823c0ee" providerId="LiveId" clId="{8A541F3F-4215-4C5F-A392-C44F736FFE86}" dt="2023-05-22T09:11:47.942" v="169"/>
          <ac:cxnSpMkLst>
            <pc:docMk/>
            <pc:sldMk cId="229273168" sldId="372"/>
            <ac:cxnSpMk id="22" creationId="{D73FBCDF-6F55-2E5A-3AB4-CB05A7491061}"/>
          </ac:cxnSpMkLst>
        </pc:cxnChg>
      </pc:sldChg>
      <pc:sldChg chg="add">
        <pc:chgData name="采紋 吳" userId="a8b62ba60823c0ee" providerId="LiveId" clId="{8A541F3F-4215-4C5F-A392-C44F736FFE86}" dt="2023-05-22T15:32:38.667" v="173"/>
        <pc:sldMkLst>
          <pc:docMk/>
          <pc:sldMk cId="2370926424" sldId="372"/>
        </pc:sldMkLst>
      </pc:sldChg>
      <pc:sldChg chg="add">
        <pc:chgData name="采紋 吳" userId="a8b62ba60823c0ee" providerId="LiveId" clId="{8A541F3F-4215-4C5F-A392-C44F736FFE86}" dt="2023-05-22T15:34:05.696" v="176"/>
        <pc:sldMkLst>
          <pc:docMk/>
          <pc:sldMk cId="620037296" sldId="373"/>
        </pc:sldMkLst>
      </pc:sldChg>
      <pc:sldChg chg="add del">
        <pc:chgData name="采紋 吳" userId="a8b62ba60823c0ee" providerId="LiveId" clId="{8A541F3F-4215-4C5F-A392-C44F736FFE86}" dt="2023-05-22T15:32:23.486" v="172" actId="2696"/>
        <pc:sldMkLst>
          <pc:docMk/>
          <pc:sldMk cId="1955647275" sldId="373"/>
        </pc:sldMkLst>
      </pc:sldChg>
      <pc:sldChg chg="add del">
        <pc:chgData name="采紋 吳" userId="a8b62ba60823c0ee" providerId="LiveId" clId="{8A541F3F-4215-4C5F-A392-C44F736FFE86}" dt="2023-05-22T15:34:04.266" v="175" actId="47"/>
        <pc:sldMkLst>
          <pc:docMk/>
          <pc:sldMk cId="2424345421" sldId="373"/>
        </pc:sldMkLst>
      </pc:sldChg>
      <pc:sldChg chg="add del">
        <pc:chgData name="采紋 吳" userId="a8b62ba60823c0ee" providerId="LiveId" clId="{8A541F3F-4215-4C5F-A392-C44F736FFE86}" dt="2023-05-22T15:32:23.486" v="172" actId="2696"/>
        <pc:sldMkLst>
          <pc:docMk/>
          <pc:sldMk cId="1383045675" sldId="374"/>
        </pc:sldMkLst>
      </pc:sldChg>
      <pc:sldChg chg="add del">
        <pc:chgData name="采紋 吳" userId="a8b62ba60823c0ee" providerId="LiveId" clId="{8A541F3F-4215-4C5F-A392-C44F736FFE86}" dt="2023-05-22T15:33:33.977" v="174" actId="47"/>
        <pc:sldMkLst>
          <pc:docMk/>
          <pc:sldMk cId="2449541677" sldId="374"/>
        </pc:sldMkLst>
      </pc:sldChg>
    </pc:docChg>
  </pc:docChgLst>
  <pc:docChgLst>
    <pc:chgData name="采紋 吳" userId="a8b62ba60823c0ee" providerId="LiveId" clId="{FC078CD5-3232-450B-BA06-9B3E860B50C3}"/>
    <pc:docChg chg="undo redo custSel addSld delSld modSld sldOrd modMainMaster">
      <pc:chgData name="采紋 吳" userId="a8b62ba60823c0ee" providerId="LiveId" clId="{FC078CD5-3232-450B-BA06-9B3E860B50C3}" dt="2023-05-21T03:10:44.811" v="1063"/>
      <pc:docMkLst>
        <pc:docMk/>
      </pc:docMkLst>
      <pc:sldChg chg="del">
        <pc:chgData name="采紋 吳" userId="a8b62ba60823c0ee" providerId="LiveId" clId="{FC078CD5-3232-450B-BA06-9B3E860B50C3}" dt="2023-05-19T09:32:16.322" v="42" actId="47"/>
        <pc:sldMkLst>
          <pc:docMk/>
          <pc:sldMk cId="3158549524" sldId="284"/>
        </pc:sldMkLst>
      </pc:sldChg>
      <pc:sldChg chg="addSp delSp modSp del">
        <pc:chgData name="采紋 吳" userId="a8b62ba60823c0ee" providerId="LiveId" clId="{FC078CD5-3232-450B-BA06-9B3E860B50C3}" dt="2023-05-19T09:31:29.648" v="34" actId="47"/>
        <pc:sldMkLst>
          <pc:docMk/>
          <pc:sldMk cId="4294052285" sldId="285"/>
        </pc:sldMkLst>
        <pc:spChg chg="add del mod">
          <ac:chgData name="采紋 吳" userId="a8b62ba60823c0ee" providerId="LiveId" clId="{FC078CD5-3232-450B-BA06-9B3E860B50C3}" dt="2023-05-19T09:18:34.476" v="3"/>
          <ac:spMkLst>
            <pc:docMk/>
            <pc:sldMk cId="4294052285" sldId="285"/>
            <ac:spMk id="2" creationId="{E0372A89-108B-ACA0-011E-17E1D0937CFA}"/>
          </ac:spMkLst>
        </pc:spChg>
        <pc:spChg chg="add del mod">
          <ac:chgData name="采紋 吳" userId="a8b62ba60823c0ee" providerId="LiveId" clId="{FC078CD5-3232-450B-BA06-9B3E860B50C3}" dt="2023-05-19T09:18:34.476" v="3"/>
          <ac:spMkLst>
            <pc:docMk/>
            <pc:sldMk cId="4294052285" sldId="285"/>
            <ac:spMk id="4" creationId="{D4050E64-5993-42FC-7845-155F6D65523D}"/>
          </ac:spMkLst>
        </pc:spChg>
      </pc:sldChg>
      <pc:sldChg chg="del">
        <pc:chgData name="采紋 吳" userId="a8b62ba60823c0ee" providerId="LiveId" clId="{FC078CD5-3232-450B-BA06-9B3E860B50C3}" dt="2023-05-19T09:43:41.972" v="168" actId="47"/>
        <pc:sldMkLst>
          <pc:docMk/>
          <pc:sldMk cId="3064870137" sldId="289"/>
        </pc:sldMkLst>
      </pc:sldChg>
      <pc:sldChg chg="del">
        <pc:chgData name="采紋 吳" userId="a8b62ba60823c0ee" providerId="LiveId" clId="{FC078CD5-3232-450B-BA06-9B3E860B50C3}" dt="2023-05-19T09:44:11.875" v="174" actId="47"/>
        <pc:sldMkLst>
          <pc:docMk/>
          <pc:sldMk cId="2792151950" sldId="291"/>
        </pc:sldMkLst>
      </pc:sldChg>
      <pc:sldChg chg="del">
        <pc:chgData name="采紋 吳" userId="a8b62ba60823c0ee" providerId="LiveId" clId="{FC078CD5-3232-450B-BA06-9B3E860B50C3}" dt="2023-05-19T09:44:04.060" v="172" actId="47"/>
        <pc:sldMkLst>
          <pc:docMk/>
          <pc:sldMk cId="308966127" sldId="293"/>
        </pc:sldMkLst>
      </pc:sldChg>
      <pc:sldChg chg="del">
        <pc:chgData name="采紋 吳" userId="a8b62ba60823c0ee" providerId="LiveId" clId="{FC078CD5-3232-450B-BA06-9B3E860B50C3}" dt="2023-05-19T09:43:52.090" v="170" actId="47"/>
        <pc:sldMkLst>
          <pc:docMk/>
          <pc:sldMk cId="3396742336" sldId="294"/>
        </pc:sldMkLst>
      </pc:sldChg>
      <pc:sldChg chg="del">
        <pc:chgData name="采紋 吳" userId="a8b62ba60823c0ee" providerId="LiveId" clId="{FC078CD5-3232-450B-BA06-9B3E860B50C3}" dt="2023-05-19T09:42:34.616" v="152" actId="47"/>
        <pc:sldMkLst>
          <pc:docMk/>
          <pc:sldMk cId="133817218" sldId="295"/>
        </pc:sldMkLst>
      </pc:sldChg>
      <pc:sldChg chg="del">
        <pc:chgData name="采紋 吳" userId="a8b62ba60823c0ee" providerId="LiveId" clId="{FC078CD5-3232-450B-BA06-9B3E860B50C3}" dt="2023-05-19T09:33:23.637" v="56" actId="47"/>
        <pc:sldMkLst>
          <pc:docMk/>
          <pc:sldMk cId="3364416450" sldId="296"/>
        </pc:sldMkLst>
      </pc:sldChg>
      <pc:sldChg chg="del">
        <pc:chgData name="采紋 吳" userId="a8b62ba60823c0ee" providerId="LiveId" clId="{FC078CD5-3232-450B-BA06-9B3E860B50C3}" dt="2023-05-19T09:41:17.363" v="138" actId="47"/>
        <pc:sldMkLst>
          <pc:docMk/>
          <pc:sldMk cId="1373484362" sldId="300"/>
        </pc:sldMkLst>
      </pc:sldChg>
      <pc:sldChg chg="del">
        <pc:chgData name="采紋 吳" userId="a8b62ba60823c0ee" providerId="LiveId" clId="{FC078CD5-3232-450B-BA06-9B3E860B50C3}" dt="2023-05-19T09:41:50.928" v="144" actId="47"/>
        <pc:sldMkLst>
          <pc:docMk/>
          <pc:sldMk cId="3579358525" sldId="301"/>
        </pc:sldMkLst>
      </pc:sldChg>
      <pc:sldChg chg="del">
        <pc:chgData name="采紋 吳" userId="a8b62ba60823c0ee" providerId="LiveId" clId="{FC078CD5-3232-450B-BA06-9B3E860B50C3}" dt="2023-05-19T09:42:03.323" v="146" actId="47"/>
        <pc:sldMkLst>
          <pc:docMk/>
          <pc:sldMk cId="1156424145" sldId="302"/>
        </pc:sldMkLst>
      </pc:sldChg>
      <pc:sldChg chg="del">
        <pc:chgData name="采紋 吳" userId="a8b62ba60823c0ee" providerId="LiveId" clId="{FC078CD5-3232-450B-BA06-9B3E860B50C3}" dt="2023-05-19T09:44:23.664" v="176" actId="47"/>
        <pc:sldMkLst>
          <pc:docMk/>
          <pc:sldMk cId="1411418663" sldId="304"/>
        </pc:sldMkLst>
      </pc:sldChg>
      <pc:sldChg chg="del">
        <pc:chgData name="采紋 吳" userId="a8b62ba60823c0ee" providerId="LiveId" clId="{FC078CD5-3232-450B-BA06-9B3E860B50C3}" dt="2023-05-19T09:44:32.727" v="178" actId="47"/>
        <pc:sldMkLst>
          <pc:docMk/>
          <pc:sldMk cId="955095918" sldId="305"/>
        </pc:sldMkLst>
      </pc:sldChg>
      <pc:sldChg chg="del">
        <pc:chgData name="采紋 吳" userId="a8b62ba60823c0ee" providerId="LiveId" clId="{FC078CD5-3232-450B-BA06-9B3E860B50C3}" dt="2023-05-19T09:41:39.796" v="142" actId="47"/>
        <pc:sldMkLst>
          <pc:docMk/>
          <pc:sldMk cId="93876306" sldId="308"/>
        </pc:sldMkLst>
      </pc:sldChg>
      <pc:sldChg chg="del">
        <pc:chgData name="采紋 吳" userId="a8b62ba60823c0ee" providerId="LiveId" clId="{FC078CD5-3232-450B-BA06-9B3E860B50C3}" dt="2023-05-19T09:35:53.700" v="89" actId="47"/>
        <pc:sldMkLst>
          <pc:docMk/>
          <pc:sldMk cId="2300741182" sldId="312"/>
        </pc:sldMkLst>
      </pc:sldChg>
      <pc:sldChg chg="del">
        <pc:chgData name="采紋 吳" userId="a8b62ba60823c0ee" providerId="LiveId" clId="{FC078CD5-3232-450B-BA06-9B3E860B50C3}" dt="2023-05-19T09:35:37.008" v="86" actId="47"/>
        <pc:sldMkLst>
          <pc:docMk/>
          <pc:sldMk cId="3681327192" sldId="313"/>
        </pc:sldMkLst>
      </pc:sldChg>
      <pc:sldChg chg="del">
        <pc:chgData name="采紋 吳" userId="a8b62ba60823c0ee" providerId="LiveId" clId="{FC078CD5-3232-450B-BA06-9B3E860B50C3}" dt="2023-05-19T09:34:00.487" v="66" actId="47"/>
        <pc:sldMkLst>
          <pc:docMk/>
          <pc:sldMk cId="2679213637" sldId="318"/>
        </pc:sldMkLst>
      </pc:sldChg>
      <pc:sldChg chg="del">
        <pc:chgData name="采紋 吳" userId="a8b62ba60823c0ee" providerId="LiveId" clId="{FC078CD5-3232-450B-BA06-9B3E860B50C3}" dt="2023-05-19T09:34:55.439" v="73" actId="47"/>
        <pc:sldMkLst>
          <pc:docMk/>
          <pc:sldMk cId="849476425" sldId="319"/>
        </pc:sldMkLst>
      </pc:sldChg>
      <pc:sldChg chg="del ord">
        <pc:chgData name="采紋 吳" userId="a8b62ba60823c0ee" providerId="LiveId" clId="{FC078CD5-3232-450B-BA06-9B3E860B50C3}" dt="2023-05-19T09:38:30.042" v="111" actId="47"/>
        <pc:sldMkLst>
          <pc:docMk/>
          <pc:sldMk cId="605851349" sldId="320"/>
        </pc:sldMkLst>
      </pc:sldChg>
      <pc:sldChg chg="del">
        <pc:chgData name="采紋 吳" userId="a8b62ba60823c0ee" providerId="LiveId" clId="{FC078CD5-3232-450B-BA06-9B3E860B50C3}" dt="2023-05-19T09:36:52.663" v="95" actId="47"/>
        <pc:sldMkLst>
          <pc:docMk/>
          <pc:sldMk cId="1629811384" sldId="321"/>
        </pc:sldMkLst>
      </pc:sldChg>
      <pc:sldChg chg="del">
        <pc:chgData name="采紋 吳" userId="a8b62ba60823c0ee" providerId="LiveId" clId="{FC078CD5-3232-450B-BA06-9B3E860B50C3}" dt="2023-05-19T09:39:05.561" v="115" actId="47"/>
        <pc:sldMkLst>
          <pc:docMk/>
          <pc:sldMk cId="1330505682" sldId="322"/>
        </pc:sldMkLst>
      </pc:sldChg>
      <pc:sldChg chg="del">
        <pc:chgData name="采紋 吳" userId="a8b62ba60823c0ee" providerId="LiveId" clId="{FC078CD5-3232-450B-BA06-9B3E860B50C3}" dt="2023-05-19T09:38:09.925" v="106" actId="47"/>
        <pc:sldMkLst>
          <pc:docMk/>
          <pc:sldMk cId="3427382772" sldId="325"/>
        </pc:sldMkLst>
      </pc:sldChg>
      <pc:sldChg chg="del">
        <pc:chgData name="采紋 吳" userId="a8b62ba60823c0ee" providerId="LiveId" clId="{FC078CD5-3232-450B-BA06-9B3E860B50C3}" dt="2023-05-19T09:39:21.194" v="117" actId="47"/>
        <pc:sldMkLst>
          <pc:docMk/>
          <pc:sldMk cId="2155324640" sldId="327"/>
        </pc:sldMkLst>
      </pc:sldChg>
      <pc:sldChg chg="del">
        <pc:chgData name="采紋 吳" userId="a8b62ba60823c0ee" providerId="LiveId" clId="{FC078CD5-3232-450B-BA06-9B3E860B50C3}" dt="2023-05-19T09:32:45.606" v="48" actId="47"/>
        <pc:sldMkLst>
          <pc:docMk/>
          <pc:sldMk cId="1928203370" sldId="335"/>
        </pc:sldMkLst>
      </pc:sldChg>
      <pc:sldChg chg="del">
        <pc:chgData name="采紋 吳" userId="a8b62ba60823c0ee" providerId="LiveId" clId="{FC078CD5-3232-450B-BA06-9B3E860B50C3}" dt="2023-05-19T09:42:15.179" v="148" actId="47"/>
        <pc:sldMkLst>
          <pc:docMk/>
          <pc:sldMk cId="2559497702" sldId="336"/>
        </pc:sldMkLst>
      </pc:sldChg>
      <pc:sldChg chg="del">
        <pc:chgData name="采紋 吳" userId="a8b62ba60823c0ee" providerId="LiveId" clId="{FC078CD5-3232-450B-BA06-9B3E860B50C3}" dt="2023-05-19T09:36:17.587" v="92" actId="47"/>
        <pc:sldMkLst>
          <pc:docMk/>
          <pc:sldMk cId="1733559952" sldId="337"/>
        </pc:sldMkLst>
      </pc:sldChg>
      <pc:sldChg chg="del">
        <pc:chgData name="采紋 吳" userId="a8b62ba60823c0ee" providerId="LiveId" clId="{FC078CD5-3232-450B-BA06-9B3E860B50C3}" dt="2023-05-19T09:38:53.506" v="113" actId="47"/>
        <pc:sldMkLst>
          <pc:docMk/>
          <pc:sldMk cId="3267897516" sldId="339"/>
        </pc:sldMkLst>
      </pc:sldChg>
      <pc:sldChg chg="del">
        <pc:chgData name="采紋 吳" userId="a8b62ba60823c0ee" providerId="LiveId" clId="{FC078CD5-3232-450B-BA06-9B3E860B50C3}" dt="2023-05-19T09:42:46.751" v="154" actId="47"/>
        <pc:sldMkLst>
          <pc:docMk/>
          <pc:sldMk cId="2240779737" sldId="340"/>
        </pc:sldMkLst>
      </pc:sldChg>
      <pc:sldChg chg="modSp del">
        <pc:chgData name="采紋 吳" userId="a8b62ba60823c0ee" providerId="LiveId" clId="{FC078CD5-3232-450B-BA06-9B3E860B50C3}" dt="2023-05-19T09:43:05.924" v="158" actId="47"/>
        <pc:sldMkLst>
          <pc:docMk/>
          <pc:sldMk cId="1618824029" sldId="341"/>
        </pc:sldMkLst>
        <pc:spChg chg="mod">
          <ac:chgData name="采紋 吳" userId="a8b62ba60823c0ee" providerId="LiveId" clId="{FC078CD5-3232-450B-BA06-9B3E860B50C3}" dt="2023-05-19T09:42:58.415" v="156" actId="14100"/>
          <ac:spMkLst>
            <pc:docMk/>
            <pc:sldMk cId="1618824029" sldId="341"/>
            <ac:spMk id="2" creationId="{B45A5488-824A-C87D-A8DE-2B0F63D4684B}"/>
          </ac:spMkLst>
        </pc:spChg>
        <pc:spChg chg="mod">
          <ac:chgData name="采紋 吳" userId="a8b62ba60823c0ee" providerId="LiveId" clId="{FC078CD5-3232-450B-BA06-9B3E860B50C3}" dt="2023-05-19T09:42:57.344" v="155" actId="14100"/>
          <ac:spMkLst>
            <pc:docMk/>
            <pc:sldMk cId="1618824029" sldId="341"/>
            <ac:spMk id="4" creationId="{AFA25FB4-06D2-C53A-F85D-24D4A6B8811C}"/>
          </ac:spMkLst>
        </pc:spChg>
        <pc:spChg chg="mod">
          <ac:chgData name="采紋 吳" userId="a8b62ba60823c0ee" providerId="LiveId" clId="{FC078CD5-3232-450B-BA06-9B3E860B50C3}" dt="2023-05-19T09:42:58.415" v="156" actId="14100"/>
          <ac:spMkLst>
            <pc:docMk/>
            <pc:sldMk cId="1618824029" sldId="341"/>
            <ac:spMk id="6" creationId="{2C5B87E7-B514-1F83-302B-2CF8B6E0A9E6}"/>
          </ac:spMkLst>
        </pc:spChg>
        <pc:spChg chg="mod">
          <ac:chgData name="采紋 吳" userId="a8b62ba60823c0ee" providerId="LiveId" clId="{FC078CD5-3232-450B-BA06-9B3E860B50C3}" dt="2023-05-19T09:42:58.415" v="156" actId="14100"/>
          <ac:spMkLst>
            <pc:docMk/>
            <pc:sldMk cId="1618824029" sldId="341"/>
            <ac:spMk id="8" creationId="{4A53510E-4113-3814-423F-2F2E14A73019}"/>
          </ac:spMkLst>
        </pc:spChg>
        <pc:spChg chg="mod">
          <ac:chgData name="采紋 吳" userId="a8b62ba60823c0ee" providerId="LiveId" clId="{FC078CD5-3232-450B-BA06-9B3E860B50C3}" dt="2023-05-19T09:42:58.415" v="156" actId="14100"/>
          <ac:spMkLst>
            <pc:docMk/>
            <pc:sldMk cId="1618824029" sldId="341"/>
            <ac:spMk id="10" creationId="{C290FF3E-B290-0963-A2BD-DDE0DD9BC00C}"/>
          </ac:spMkLst>
        </pc:spChg>
        <pc:spChg chg="mod">
          <ac:chgData name="采紋 吳" userId="a8b62ba60823c0ee" providerId="LiveId" clId="{FC078CD5-3232-450B-BA06-9B3E860B50C3}" dt="2023-05-19T09:42:58.415" v="156" actId="14100"/>
          <ac:spMkLst>
            <pc:docMk/>
            <pc:sldMk cId="1618824029" sldId="341"/>
            <ac:spMk id="12" creationId="{0A22274C-0EC5-8A54-92C1-FA5A7E3EE586}"/>
          </ac:spMkLst>
        </pc:spChg>
        <pc:spChg chg="mod">
          <ac:chgData name="采紋 吳" userId="a8b62ba60823c0ee" providerId="LiveId" clId="{FC078CD5-3232-450B-BA06-9B3E860B50C3}" dt="2023-05-19T09:42:58.415" v="156" actId="14100"/>
          <ac:spMkLst>
            <pc:docMk/>
            <pc:sldMk cId="1618824029" sldId="341"/>
            <ac:spMk id="14" creationId="{C6CE915C-126C-ACFB-DD96-B7DB0B230F5F}"/>
          </ac:spMkLst>
        </pc:spChg>
        <pc:grpChg chg="mod">
          <ac:chgData name="采紋 吳" userId="a8b62ba60823c0ee" providerId="LiveId" clId="{FC078CD5-3232-450B-BA06-9B3E860B50C3}" dt="2023-05-19T09:42:58.415" v="156" actId="14100"/>
          <ac:grpSpMkLst>
            <pc:docMk/>
            <pc:sldMk cId="1618824029" sldId="341"/>
            <ac:grpSpMk id="3" creationId="{4E8667C5-2595-9FC6-85EF-9264D72DC10B}"/>
          </ac:grpSpMkLst>
        </pc:grpChg>
        <pc:picChg chg="mod">
          <ac:chgData name="采紋 吳" userId="a8b62ba60823c0ee" providerId="LiveId" clId="{FC078CD5-3232-450B-BA06-9B3E860B50C3}" dt="2023-05-19T09:42:58.415" v="156" actId="14100"/>
          <ac:picMkLst>
            <pc:docMk/>
            <pc:sldMk cId="1618824029" sldId="341"/>
            <ac:picMk id="7" creationId="{C6EBF607-F1FF-C112-EB37-7899249C5E09}"/>
          </ac:picMkLst>
        </pc:picChg>
        <pc:picChg chg="mod">
          <ac:chgData name="采紋 吳" userId="a8b62ba60823c0ee" providerId="LiveId" clId="{FC078CD5-3232-450B-BA06-9B3E860B50C3}" dt="2023-05-19T09:42:58.415" v="156" actId="14100"/>
          <ac:picMkLst>
            <pc:docMk/>
            <pc:sldMk cId="1618824029" sldId="341"/>
            <ac:picMk id="9" creationId="{A3DF49B3-1E7A-B7F9-A288-711EB8F49FA8}"/>
          </ac:picMkLst>
        </pc:picChg>
        <pc:picChg chg="mod">
          <ac:chgData name="采紋 吳" userId="a8b62ba60823c0ee" providerId="LiveId" clId="{FC078CD5-3232-450B-BA06-9B3E860B50C3}" dt="2023-05-19T09:42:58.415" v="156" actId="14100"/>
          <ac:picMkLst>
            <pc:docMk/>
            <pc:sldMk cId="1618824029" sldId="341"/>
            <ac:picMk id="13" creationId="{8332B9F0-86CC-7D97-BF26-D28E42783592}"/>
          </ac:picMkLst>
        </pc:picChg>
        <pc:picChg chg="mod">
          <ac:chgData name="采紋 吳" userId="a8b62ba60823c0ee" providerId="LiveId" clId="{FC078CD5-3232-450B-BA06-9B3E860B50C3}" dt="2023-05-19T09:42:58.415" v="156" actId="14100"/>
          <ac:picMkLst>
            <pc:docMk/>
            <pc:sldMk cId="1618824029" sldId="341"/>
            <ac:picMk id="1026" creationId="{ED108D9C-F90A-451A-9BCB-6D1703AFF7F7}"/>
          </ac:picMkLst>
        </pc:picChg>
        <pc:picChg chg="mod">
          <ac:chgData name="采紋 吳" userId="a8b62ba60823c0ee" providerId="LiveId" clId="{FC078CD5-3232-450B-BA06-9B3E860B50C3}" dt="2023-05-19T09:42:58.415" v="156" actId="14100"/>
          <ac:picMkLst>
            <pc:docMk/>
            <pc:sldMk cId="1618824029" sldId="341"/>
            <ac:picMk id="1028" creationId="{050C9084-4379-F98A-7D1B-B7113DE5DA80}"/>
          </ac:picMkLst>
        </pc:picChg>
      </pc:sldChg>
      <pc:sldChg chg="new del">
        <pc:chgData name="采紋 吳" userId="a8b62ba60823c0ee" providerId="LiveId" clId="{FC078CD5-3232-450B-BA06-9B3E860B50C3}" dt="2023-05-19T09:18:25.714" v="1" actId="680"/>
        <pc:sldMkLst>
          <pc:docMk/>
          <pc:sldMk cId="2296722155" sldId="342"/>
        </pc:sldMkLst>
      </pc:sldChg>
      <pc:sldChg chg="new del">
        <pc:chgData name="采紋 吳" userId="a8b62ba60823c0ee" providerId="LiveId" clId="{FC078CD5-3232-450B-BA06-9B3E860B50C3}" dt="2023-05-19T09:25:24.921" v="9" actId="47"/>
        <pc:sldMkLst>
          <pc:docMk/>
          <pc:sldMk cId="2936952637" sldId="342"/>
        </pc:sldMkLst>
      </pc:sldChg>
      <pc:sldChg chg="addSp delSp modSp new mod ord">
        <pc:chgData name="采紋 吳" userId="a8b62ba60823c0ee" providerId="LiveId" clId="{FC078CD5-3232-450B-BA06-9B3E860B50C3}" dt="2023-05-19T09:31:25.558" v="33"/>
        <pc:sldMkLst>
          <pc:docMk/>
          <pc:sldMk cId="2946560542" sldId="342"/>
        </pc:sldMkLst>
        <pc:spChg chg="add del">
          <ac:chgData name="采紋 吳" userId="a8b62ba60823c0ee" providerId="LiveId" clId="{FC078CD5-3232-450B-BA06-9B3E860B50C3}" dt="2023-05-19T09:31:07.147" v="28" actId="478"/>
          <ac:spMkLst>
            <pc:docMk/>
            <pc:sldMk cId="2946560542" sldId="342"/>
            <ac:spMk id="2" creationId="{3E6527E9-6FF4-07AD-C313-B7DEED4D4870}"/>
          </ac:spMkLst>
        </pc:spChg>
        <pc:spChg chg="add del">
          <ac:chgData name="采紋 吳" userId="a8b62ba60823c0ee" providerId="LiveId" clId="{FC078CD5-3232-450B-BA06-9B3E860B50C3}" dt="2023-05-19T09:31:06.446" v="27" actId="478"/>
          <ac:spMkLst>
            <pc:docMk/>
            <pc:sldMk cId="2946560542" sldId="342"/>
            <ac:spMk id="3" creationId="{348470F7-0D97-DF37-F76F-3112D75BC70D}"/>
          </ac:spMkLst>
        </pc:spChg>
        <pc:spChg chg="add del mod">
          <ac:chgData name="采紋 吳" userId="a8b62ba60823c0ee" providerId="LiveId" clId="{FC078CD5-3232-450B-BA06-9B3E860B50C3}" dt="2023-05-19T09:31:23.174" v="31" actId="14100"/>
          <ac:spMkLst>
            <pc:docMk/>
            <pc:sldMk cId="2946560542" sldId="342"/>
            <ac:spMk id="4" creationId="{18D8895E-1F0A-7916-645C-7C59BE38386E}"/>
          </ac:spMkLst>
        </pc:spChg>
        <pc:spChg chg="add del mod">
          <ac:chgData name="采紋 吳" userId="a8b62ba60823c0ee" providerId="LiveId" clId="{FC078CD5-3232-450B-BA06-9B3E860B50C3}" dt="2023-05-19T09:30:56.857" v="23"/>
          <ac:spMkLst>
            <pc:docMk/>
            <pc:sldMk cId="2946560542" sldId="342"/>
            <ac:spMk id="5" creationId="{1AFA3039-DC9A-E6A2-81EA-101D93A17404}"/>
          </ac:spMkLst>
        </pc:spChg>
        <pc:spChg chg="add del mod">
          <ac:chgData name="采紋 吳" userId="a8b62ba60823c0ee" providerId="LiveId" clId="{FC078CD5-3232-450B-BA06-9B3E860B50C3}" dt="2023-05-19T09:30:56.857" v="23"/>
          <ac:spMkLst>
            <pc:docMk/>
            <pc:sldMk cId="2946560542" sldId="342"/>
            <ac:spMk id="7" creationId="{5CC2C9BB-4F92-F2FD-70C1-8E9E6CCB80DD}"/>
          </ac:spMkLst>
        </pc:spChg>
        <pc:spChg chg="add del mod">
          <ac:chgData name="采紋 吳" userId="a8b62ba60823c0ee" providerId="LiveId" clId="{FC078CD5-3232-450B-BA06-9B3E860B50C3}" dt="2023-05-19T09:30:56.857" v="23"/>
          <ac:spMkLst>
            <pc:docMk/>
            <pc:sldMk cId="2946560542" sldId="342"/>
            <ac:spMk id="8" creationId="{BA458BE2-E119-6331-E0F3-2EB7D08E4A51}"/>
          </ac:spMkLst>
        </pc:spChg>
        <pc:spChg chg="add del mod">
          <ac:chgData name="采紋 吳" userId="a8b62ba60823c0ee" providerId="LiveId" clId="{FC078CD5-3232-450B-BA06-9B3E860B50C3}" dt="2023-05-19T09:31:25.558" v="33"/>
          <ac:spMkLst>
            <pc:docMk/>
            <pc:sldMk cId="2946560542" sldId="342"/>
            <ac:spMk id="9" creationId="{DD2F9DE9-0029-5466-B374-DA03C922A918}"/>
          </ac:spMkLst>
        </pc:spChg>
        <pc:spChg chg="add del mod">
          <ac:chgData name="采紋 吳" userId="a8b62ba60823c0ee" providerId="LiveId" clId="{FC078CD5-3232-450B-BA06-9B3E860B50C3}" dt="2023-05-19T09:31:25.558" v="33"/>
          <ac:spMkLst>
            <pc:docMk/>
            <pc:sldMk cId="2946560542" sldId="342"/>
            <ac:spMk id="11" creationId="{B95E5E3B-9F6C-CB61-80DE-62BADF612704}"/>
          </ac:spMkLst>
        </pc:spChg>
        <pc:picChg chg="add del mod">
          <ac:chgData name="采紋 吳" userId="a8b62ba60823c0ee" providerId="LiveId" clId="{FC078CD5-3232-450B-BA06-9B3E860B50C3}" dt="2023-05-19T09:30:56.857" v="23"/>
          <ac:picMkLst>
            <pc:docMk/>
            <pc:sldMk cId="2946560542" sldId="342"/>
            <ac:picMk id="6" creationId="{E059B77E-5C6F-F4E2-5AFB-69FDBA9025F2}"/>
          </ac:picMkLst>
        </pc:picChg>
        <pc:picChg chg="add del mod">
          <ac:chgData name="采紋 吳" userId="a8b62ba60823c0ee" providerId="LiveId" clId="{FC078CD5-3232-450B-BA06-9B3E860B50C3}" dt="2023-05-19T09:31:25.558" v="33"/>
          <ac:picMkLst>
            <pc:docMk/>
            <pc:sldMk cId="2946560542" sldId="342"/>
            <ac:picMk id="10" creationId="{7A27BA3F-8B64-B707-AEA4-42B525DC3E8E}"/>
          </ac:picMkLst>
        </pc:picChg>
      </pc:sldChg>
      <pc:sldChg chg="addSp delSp modSp new mod ord">
        <pc:chgData name="采紋 吳" userId="a8b62ba60823c0ee" providerId="LiveId" clId="{FC078CD5-3232-450B-BA06-9B3E860B50C3}" dt="2023-05-21T01:42:53.711" v="905" actId="20577"/>
        <pc:sldMkLst>
          <pc:docMk/>
          <pc:sldMk cId="1864190057" sldId="343"/>
        </pc:sldMkLst>
        <pc:spChg chg="del">
          <ac:chgData name="采紋 吳" userId="a8b62ba60823c0ee" providerId="LiveId" clId="{FC078CD5-3232-450B-BA06-9B3E860B50C3}" dt="2023-05-19T09:31:41.890" v="38" actId="478"/>
          <ac:spMkLst>
            <pc:docMk/>
            <pc:sldMk cId="1864190057" sldId="343"/>
            <ac:spMk id="2" creationId="{76FEDAF2-23BC-8BE4-C468-8268F7D89F44}"/>
          </ac:spMkLst>
        </pc:spChg>
        <pc:spChg chg="add del mod">
          <ac:chgData name="采紋 吳" userId="a8b62ba60823c0ee" providerId="LiveId" clId="{FC078CD5-3232-450B-BA06-9B3E860B50C3}" dt="2023-05-19T09:31:59.131" v="40"/>
          <ac:spMkLst>
            <pc:docMk/>
            <pc:sldMk cId="1864190057" sldId="343"/>
            <ac:spMk id="4" creationId="{4438ACE9-F893-99DA-4445-DF050E56E6E5}"/>
          </ac:spMkLst>
        </pc:spChg>
        <pc:spChg chg="add del mod">
          <ac:chgData name="采紋 吳" userId="a8b62ba60823c0ee" providerId="LiveId" clId="{FC078CD5-3232-450B-BA06-9B3E860B50C3}" dt="2023-05-19T09:31:59.131" v="40"/>
          <ac:spMkLst>
            <pc:docMk/>
            <pc:sldMk cId="1864190057" sldId="343"/>
            <ac:spMk id="6" creationId="{D41FDF6A-5AEC-0ADE-E1D0-06D7EB92489F}"/>
          </ac:spMkLst>
        </pc:spChg>
        <pc:spChg chg="add 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7" creationId="{25111215-657D-E57A-DB6E-38AE56203221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9" creationId="{D5F9962E-17EF-3309-8188-1B593A4E4737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10" creationId="{E0757263-8A74-FDF0-8974-20905CE6691E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11" creationId="{6E245C83-47BA-381C-25EA-1F8231326FC2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12" creationId="{B7AA9C82-1B2C-64C4-A2C7-633DE47272B2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14" creationId="{7C431102-2FB1-8300-E5D1-84EB447379A2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15" creationId="{4554E621-6225-006B-C2AE-FCEEEA5019A7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16" creationId="{2C22B66D-5CA1-1BE7-FC69-DDF08F5CBC9E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17" creationId="{BC1AE911-E16B-B156-DBCD-31842CE315AD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19" creationId="{5C77F0B1-9D67-A009-9B3F-CE52E6BF8018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20" creationId="{939E1A98-AA2F-4F5F-76B8-DA94CB0DA686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21" creationId="{81EC1BB2-3144-C20E-4C38-E43A833F9AAE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22" creationId="{B3119195-BDFF-0701-8BBD-BC3D43404F72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24" creationId="{D2085872-766B-54B0-BDDC-4A40901CA642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25" creationId="{DCD6E65F-CDAD-330D-0055-CB278E8BB6EC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26" creationId="{187DDE56-958E-08FB-7106-6DC01FE4A8D3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27" creationId="{58EF237B-118C-B3D4-48F2-BB902CE917CE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29" creationId="{10A8BD4C-AD29-F3E1-F86E-E927D9CBA773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30" creationId="{1EC236C5-096E-00F8-376B-8741E1729B80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31" creationId="{62EDC960-DE0A-5A1C-C939-B8EEB0C22E2E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32" creationId="{ABDA08C7-9605-A0A1-16B8-67D374EB376A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34" creationId="{59DC9B2A-93D5-E247-EBC7-746B183BBADF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35" creationId="{1745B31B-57BF-1E7A-3BAF-10E860CB16BF}"/>
          </ac:spMkLst>
        </pc:spChg>
        <pc:spChg chg="mod">
          <ac:chgData name="采紋 吳" userId="a8b62ba60823c0ee" providerId="LiveId" clId="{FC078CD5-3232-450B-BA06-9B3E860B50C3}" dt="2023-05-19T09:32:09.633" v="41"/>
          <ac:spMkLst>
            <pc:docMk/>
            <pc:sldMk cId="1864190057" sldId="343"/>
            <ac:spMk id="36" creationId="{10F00EE5-71E5-3358-F5E7-F23A7900CA50}"/>
          </ac:spMkLst>
        </pc:spChg>
        <pc:spChg chg="mod">
          <ac:chgData name="采紋 吳" userId="a8b62ba60823c0ee" providerId="LiveId" clId="{FC078CD5-3232-450B-BA06-9B3E860B50C3}" dt="2023-05-21T01:42:53.711" v="905" actId="20577"/>
          <ac:spMkLst>
            <pc:docMk/>
            <pc:sldMk cId="1864190057" sldId="343"/>
            <ac:spMk id="37" creationId="{0B757134-7AFC-D686-BAFD-4A348E349DD3}"/>
          </ac:spMkLst>
        </pc:spChg>
        <pc:grpChg chg="add mod">
          <ac:chgData name="采紋 吳" userId="a8b62ba60823c0ee" providerId="LiveId" clId="{FC078CD5-3232-450B-BA06-9B3E860B50C3}" dt="2023-05-19T09:32:09.633" v="41"/>
          <ac:grpSpMkLst>
            <pc:docMk/>
            <pc:sldMk cId="1864190057" sldId="343"/>
            <ac:grpSpMk id="8" creationId="{A8172D48-41B4-582D-CAF1-72216071CE08}"/>
          </ac:grpSpMkLst>
        </pc:grpChg>
        <pc:grpChg chg="add mod">
          <ac:chgData name="采紋 吳" userId="a8b62ba60823c0ee" providerId="LiveId" clId="{FC078CD5-3232-450B-BA06-9B3E860B50C3}" dt="2023-05-19T09:32:09.633" v="41"/>
          <ac:grpSpMkLst>
            <pc:docMk/>
            <pc:sldMk cId="1864190057" sldId="343"/>
            <ac:grpSpMk id="13" creationId="{4AC7E705-24E5-425C-FE53-1F223675410A}"/>
          </ac:grpSpMkLst>
        </pc:grpChg>
        <pc:grpChg chg="add mod">
          <ac:chgData name="采紋 吳" userId="a8b62ba60823c0ee" providerId="LiveId" clId="{FC078CD5-3232-450B-BA06-9B3E860B50C3}" dt="2023-05-19T09:32:09.633" v="41"/>
          <ac:grpSpMkLst>
            <pc:docMk/>
            <pc:sldMk cId="1864190057" sldId="343"/>
            <ac:grpSpMk id="18" creationId="{347BF61D-F517-24BA-65E8-B70994123141}"/>
          </ac:grpSpMkLst>
        </pc:grpChg>
        <pc:grpChg chg="add mod">
          <ac:chgData name="采紋 吳" userId="a8b62ba60823c0ee" providerId="LiveId" clId="{FC078CD5-3232-450B-BA06-9B3E860B50C3}" dt="2023-05-19T09:32:09.633" v="41"/>
          <ac:grpSpMkLst>
            <pc:docMk/>
            <pc:sldMk cId="1864190057" sldId="343"/>
            <ac:grpSpMk id="23" creationId="{FDE1FB51-3371-42AF-4E56-AADCF459332B}"/>
          </ac:grpSpMkLst>
        </pc:grpChg>
        <pc:grpChg chg="add mod">
          <ac:chgData name="采紋 吳" userId="a8b62ba60823c0ee" providerId="LiveId" clId="{FC078CD5-3232-450B-BA06-9B3E860B50C3}" dt="2023-05-19T09:32:09.633" v="41"/>
          <ac:grpSpMkLst>
            <pc:docMk/>
            <pc:sldMk cId="1864190057" sldId="343"/>
            <ac:grpSpMk id="28" creationId="{5300139A-BF73-A259-340D-E02084BF054E}"/>
          </ac:grpSpMkLst>
        </pc:grpChg>
        <pc:grpChg chg="add mod">
          <ac:chgData name="采紋 吳" userId="a8b62ba60823c0ee" providerId="LiveId" clId="{FC078CD5-3232-450B-BA06-9B3E860B50C3}" dt="2023-05-19T09:32:09.633" v="41"/>
          <ac:grpSpMkLst>
            <pc:docMk/>
            <pc:sldMk cId="1864190057" sldId="343"/>
            <ac:grpSpMk id="33" creationId="{D2D4227C-EDDB-9BE0-7B9E-1C1DADE4C98E}"/>
          </ac:grpSpMkLst>
        </pc:grpChg>
        <pc:picChg chg="add del mod">
          <ac:chgData name="采紋 吳" userId="a8b62ba60823c0ee" providerId="LiveId" clId="{FC078CD5-3232-450B-BA06-9B3E860B50C3}" dt="2023-05-19T09:31:59.131" v="40"/>
          <ac:picMkLst>
            <pc:docMk/>
            <pc:sldMk cId="1864190057" sldId="343"/>
            <ac:picMk id="5" creationId="{A389743D-5F99-C699-2EA4-20D572CE177D}"/>
          </ac:picMkLst>
        </pc:picChg>
      </pc:sldChg>
      <pc:sldChg chg="addSp delSp modSp new mod ord">
        <pc:chgData name="采紋 吳" userId="a8b62ba60823c0ee" providerId="LiveId" clId="{FC078CD5-3232-450B-BA06-9B3E860B50C3}" dt="2023-05-19T09:53:36.982" v="257" actId="1076"/>
        <pc:sldMkLst>
          <pc:docMk/>
          <pc:sldMk cId="3211265884" sldId="344"/>
        </pc:sldMkLst>
        <pc:spChg chg="del">
          <ac:chgData name="采紋 吳" userId="a8b62ba60823c0ee" providerId="LiveId" clId="{FC078CD5-3232-450B-BA06-9B3E860B50C3}" dt="2023-05-19T09:32:42.160" v="46" actId="478"/>
          <ac:spMkLst>
            <pc:docMk/>
            <pc:sldMk cId="3211265884" sldId="344"/>
            <ac:spMk id="2" creationId="{369FAD5D-CA99-CC3C-7699-EF128CA7614C}"/>
          </ac:spMkLst>
        </pc:spChg>
        <pc:spChg chg="add mod">
          <ac:chgData name="采紋 吳" userId="a8b62ba60823c0ee" providerId="LiveId" clId="{FC078CD5-3232-450B-BA06-9B3E860B50C3}" dt="2023-05-19T09:32:43.438" v="47"/>
          <ac:spMkLst>
            <pc:docMk/>
            <pc:sldMk cId="3211265884" sldId="344"/>
            <ac:spMk id="4" creationId="{6C0578AC-D0CD-819E-A4F9-D976532D5E17}"/>
          </ac:spMkLst>
        </pc:spChg>
        <pc:spChg chg="add mod">
          <ac:chgData name="采紋 吳" userId="a8b62ba60823c0ee" providerId="LiveId" clId="{FC078CD5-3232-450B-BA06-9B3E860B50C3}" dt="2023-05-19T09:53:36.982" v="257" actId="1076"/>
          <ac:spMkLst>
            <pc:docMk/>
            <pc:sldMk cId="3211265884" sldId="344"/>
            <ac:spMk id="5" creationId="{379D2171-8CF1-FF79-AB2E-6514C5373DB1}"/>
          </ac:spMkLst>
        </pc:spChg>
      </pc:sldChg>
      <pc:sldChg chg="addSp delSp modSp new mod ord modAnim">
        <pc:chgData name="采紋 吳" userId="a8b62ba60823c0ee" providerId="LiveId" clId="{FC078CD5-3232-450B-BA06-9B3E860B50C3}" dt="2023-05-21T01:42:01.411" v="863" actId="207"/>
        <pc:sldMkLst>
          <pc:docMk/>
          <pc:sldMk cId="2107817678" sldId="345"/>
        </pc:sldMkLst>
        <pc:spChg chg="add del">
          <ac:chgData name="采紋 吳" userId="a8b62ba60823c0ee" providerId="LiveId" clId="{FC078CD5-3232-450B-BA06-9B3E860B50C3}" dt="2023-05-19T09:33:17.619" v="54" actId="478"/>
          <ac:spMkLst>
            <pc:docMk/>
            <pc:sldMk cId="2107817678" sldId="345"/>
            <ac:spMk id="2" creationId="{12879E62-C31C-A289-6328-1EE53BAE634F}"/>
          </ac:spMkLst>
        </pc:spChg>
        <pc:spChg chg="add del">
          <ac:chgData name="采紋 吳" userId="a8b62ba60823c0ee" providerId="LiveId" clId="{FC078CD5-3232-450B-BA06-9B3E860B50C3}" dt="2023-05-19T09:33:17.619" v="54" actId="478"/>
          <ac:spMkLst>
            <pc:docMk/>
            <pc:sldMk cId="2107817678" sldId="345"/>
            <ac:spMk id="3" creationId="{DBB3BFA3-D877-2F7C-43D7-EAB132D58345}"/>
          </ac:spMkLst>
        </pc:spChg>
        <pc:spChg chg="add del">
          <ac:chgData name="采紋 吳" userId="a8b62ba60823c0ee" providerId="LiveId" clId="{FC078CD5-3232-450B-BA06-9B3E860B50C3}" dt="2023-05-19T09:33:17.619" v="54" actId="478"/>
          <ac:spMkLst>
            <pc:docMk/>
            <pc:sldMk cId="2107817678" sldId="345"/>
            <ac:spMk id="4" creationId="{AE2766A7-950B-1E6E-2E39-5554560362ED}"/>
          </ac:spMkLst>
        </pc:spChg>
        <pc:spChg chg="add del">
          <ac:chgData name="采紋 吳" userId="a8b62ba60823c0ee" providerId="LiveId" clId="{FC078CD5-3232-450B-BA06-9B3E860B50C3}" dt="2023-05-19T09:33:17.619" v="54" actId="478"/>
          <ac:spMkLst>
            <pc:docMk/>
            <pc:sldMk cId="2107817678" sldId="345"/>
            <ac:spMk id="5" creationId="{1554873C-DF81-7696-6510-7123FD934213}"/>
          </ac:spMkLst>
        </pc:spChg>
        <pc:spChg chg="add del">
          <ac:chgData name="采紋 吳" userId="a8b62ba60823c0ee" providerId="LiveId" clId="{FC078CD5-3232-450B-BA06-9B3E860B50C3}" dt="2023-05-19T09:33:14.721" v="53" actId="478"/>
          <ac:spMkLst>
            <pc:docMk/>
            <pc:sldMk cId="2107817678" sldId="345"/>
            <ac:spMk id="6" creationId="{1049F63E-8FCE-F6B0-3841-79EB034821D6}"/>
          </ac:spMkLst>
        </pc:spChg>
        <pc:spChg chg="mod">
          <ac:chgData name="采紋 吳" userId="a8b62ba60823c0ee" providerId="LiveId" clId="{FC078CD5-3232-450B-BA06-9B3E860B50C3}" dt="2023-05-21T01:42:01.411" v="863" actId="207"/>
          <ac:spMkLst>
            <pc:docMk/>
            <pc:sldMk cId="2107817678" sldId="345"/>
            <ac:spMk id="13" creationId="{6745AE62-0EB6-2D12-A059-C3A01A2C757A}"/>
          </ac:spMkLst>
        </pc:spChg>
        <pc:grpChg chg="add mod">
          <ac:chgData name="采紋 吳" userId="a8b62ba60823c0ee" providerId="LiveId" clId="{FC078CD5-3232-450B-BA06-9B3E860B50C3}" dt="2023-05-19T09:33:18.500" v="55"/>
          <ac:grpSpMkLst>
            <pc:docMk/>
            <pc:sldMk cId="2107817678" sldId="345"/>
            <ac:grpSpMk id="7" creationId="{59B49CA7-3988-7E3D-1CA0-8D7118ACB8DA}"/>
          </ac:grpSpMkLst>
        </pc:grpChg>
        <pc:grpChg chg="add mod">
          <ac:chgData name="采紋 吳" userId="a8b62ba60823c0ee" providerId="LiveId" clId="{FC078CD5-3232-450B-BA06-9B3E860B50C3}" dt="2023-05-19T09:33:18.500" v="55"/>
          <ac:grpSpMkLst>
            <pc:docMk/>
            <pc:sldMk cId="2107817678" sldId="345"/>
            <ac:grpSpMk id="12" creationId="{1ECC1BE7-10D7-212A-AA36-7ABC561AE2BC}"/>
          </ac:grpSpMkLst>
        </pc:grpChg>
        <pc:grpChg chg="add mod">
          <ac:chgData name="采紋 吳" userId="a8b62ba60823c0ee" providerId="LiveId" clId="{FC078CD5-3232-450B-BA06-9B3E860B50C3}" dt="2023-05-19T09:33:18.500" v="55"/>
          <ac:grpSpMkLst>
            <pc:docMk/>
            <pc:sldMk cId="2107817678" sldId="345"/>
            <ac:grpSpMk id="15" creationId="{C554AFF5-A1EE-9E84-BEA0-607DC160C2A6}"/>
          </ac:grpSpMkLst>
        </pc:grpChg>
        <pc:picChg chg="mod">
          <ac:chgData name="采紋 吳" userId="a8b62ba60823c0ee" providerId="LiveId" clId="{FC078CD5-3232-450B-BA06-9B3E860B50C3}" dt="2023-05-19T09:33:18.500" v="55"/>
          <ac:picMkLst>
            <pc:docMk/>
            <pc:sldMk cId="2107817678" sldId="345"/>
            <ac:picMk id="8" creationId="{E2661554-4466-245D-88F2-17A01E379237}"/>
          </ac:picMkLst>
        </pc:picChg>
        <pc:picChg chg="mod">
          <ac:chgData name="采紋 吳" userId="a8b62ba60823c0ee" providerId="LiveId" clId="{FC078CD5-3232-450B-BA06-9B3E860B50C3}" dt="2023-05-19T09:33:18.500" v="55"/>
          <ac:picMkLst>
            <pc:docMk/>
            <pc:sldMk cId="2107817678" sldId="345"/>
            <ac:picMk id="9" creationId="{CE832B1E-E1CA-8938-D202-F839867D7D2E}"/>
          </ac:picMkLst>
        </pc:picChg>
        <pc:picChg chg="add mod">
          <ac:chgData name="采紋 吳" userId="a8b62ba60823c0ee" providerId="LiveId" clId="{FC078CD5-3232-450B-BA06-9B3E860B50C3}" dt="2023-05-19T09:33:18.500" v="55"/>
          <ac:picMkLst>
            <pc:docMk/>
            <pc:sldMk cId="2107817678" sldId="345"/>
            <ac:picMk id="10" creationId="{E73A27B6-F5F6-0201-B3E1-6A79972BF9BA}"/>
          </ac:picMkLst>
        </pc:picChg>
        <pc:picChg chg="add mod">
          <ac:chgData name="采紋 吳" userId="a8b62ba60823c0ee" providerId="LiveId" clId="{FC078CD5-3232-450B-BA06-9B3E860B50C3}" dt="2023-05-19T09:33:18.500" v="55"/>
          <ac:picMkLst>
            <pc:docMk/>
            <pc:sldMk cId="2107817678" sldId="345"/>
            <ac:picMk id="11" creationId="{5053E803-7D69-AA5E-4471-839399BD2B90}"/>
          </ac:picMkLst>
        </pc:picChg>
        <pc:picChg chg="mod">
          <ac:chgData name="采紋 吳" userId="a8b62ba60823c0ee" providerId="LiveId" clId="{FC078CD5-3232-450B-BA06-9B3E860B50C3}" dt="2023-05-19T09:33:18.500" v="55"/>
          <ac:picMkLst>
            <pc:docMk/>
            <pc:sldMk cId="2107817678" sldId="345"/>
            <ac:picMk id="14" creationId="{9F9777E3-BFCD-C666-4D32-D059AE094C5A}"/>
          </ac:picMkLst>
        </pc:picChg>
        <pc:picChg chg="mod">
          <ac:chgData name="采紋 吳" userId="a8b62ba60823c0ee" providerId="LiveId" clId="{FC078CD5-3232-450B-BA06-9B3E860B50C3}" dt="2023-05-19T09:33:18.500" v="55"/>
          <ac:picMkLst>
            <pc:docMk/>
            <pc:sldMk cId="2107817678" sldId="345"/>
            <ac:picMk id="16" creationId="{EB6BE505-A401-D9CB-7C48-0A27ADECDC63}"/>
          </ac:picMkLst>
        </pc:picChg>
        <pc:picChg chg="mod">
          <ac:chgData name="采紋 吳" userId="a8b62ba60823c0ee" providerId="LiveId" clId="{FC078CD5-3232-450B-BA06-9B3E860B50C3}" dt="2023-05-19T09:33:18.500" v="55"/>
          <ac:picMkLst>
            <pc:docMk/>
            <pc:sldMk cId="2107817678" sldId="345"/>
            <ac:picMk id="17" creationId="{5947035D-9103-B8B3-2822-5A26291E5EA3}"/>
          </ac:picMkLst>
        </pc:picChg>
      </pc:sldChg>
      <pc:sldChg chg="addSp delSp modSp new mod ord modAnim">
        <pc:chgData name="采紋 吳" userId="a8b62ba60823c0ee" providerId="LiveId" clId="{FC078CD5-3232-450B-BA06-9B3E860B50C3}" dt="2023-05-19T09:33:57.600" v="65"/>
        <pc:sldMkLst>
          <pc:docMk/>
          <pc:sldMk cId="2313527452" sldId="346"/>
        </pc:sldMkLst>
        <pc:spChg chg="del">
          <ac:chgData name="采紋 吳" userId="a8b62ba60823c0ee" providerId="LiveId" clId="{FC078CD5-3232-450B-BA06-9B3E860B50C3}" dt="2023-05-19T09:33:56.584" v="64" actId="478"/>
          <ac:spMkLst>
            <pc:docMk/>
            <pc:sldMk cId="2313527452" sldId="346"/>
            <ac:spMk id="2" creationId="{188A4D56-41E7-1DF2-3233-8CA269115F98}"/>
          </ac:spMkLst>
        </pc:spChg>
        <pc:spChg chg="del">
          <ac:chgData name="采紋 吳" userId="a8b62ba60823c0ee" providerId="LiveId" clId="{FC078CD5-3232-450B-BA06-9B3E860B50C3}" dt="2023-05-19T09:33:56.584" v="64" actId="478"/>
          <ac:spMkLst>
            <pc:docMk/>
            <pc:sldMk cId="2313527452" sldId="346"/>
            <ac:spMk id="3" creationId="{E772D2F5-046E-C41B-B8DE-640D4C69F425}"/>
          </ac:spMkLst>
        </pc:spChg>
        <pc:spChg chg="del">
          <ac:chgData name="采紋 吳" userId="a8b62ba60823c0ee" providerId="LiveId" clId="{FC078CD5-3232-450B-BA06-9B3E860B50C3}" dt="2023-05-19T09:33:56.584" v="64" actId="478"/>
          <ac:spMkLst>
            <pc:docMk/>
            <pc:sldMk cId="2313527452" sldId="346"/>
            <ac:spMk id="4" creationId="{DD33498F-FBAD-BB39-2958-49F0FD6F4EC4}"/>
          </ac:spMkLst>
        </pc:spChg>
        <pc:spChg chg="del">
          <ac:chgData name="采紋 吳" userId="a8b62ba60823c0ee" providerId="LiveId" clId="{FC078CD5-3232-450B-BA06-9B3E860B50C3}" dt="2023-05-19T09:33:56.584" v="64" actId="478"/>
          <ac:spMkLst>
            <pc:docMk/>
            <pc:sldMk cId="2313527452" sldId="346"/>
            <ac:spMk id="5" creationId="{2EA8C70C-C552-837A-55E0-F99BB975D2DD}"/>
          </ac:spMkLst>
        </pc:spChg>
        <pc:spChg chg="add mod">
          <ac:chgData name="采紋 吳" userId="a8b62ba60823c0ee" providerId="LiveId" clId="{FC078CD5-3232-450B-BA06-9B3E860B50C3}" dt="2023-05-19T09:33:57.600" v="65"/>
          <ac:spMkLst>
            <pc:docMk/>
            <pc:sldMk cId="2313527452" sldId="346"/>
            <ac:spMk id="8" creationId="{5CB91B2E-E498-88CE-B7C2-3B598D4286D7}"/>
          </ac:spMkLst>
        </pc:spChg>
        <pc:picChg chg="add mod">
          <ac:chgData name="采紋 吳" userId="a8b62ba60823c0ee" providerId="LiveId" clId="{FC078CD5-3232-450B-BA06-9B3E860B50C3}" dt="2023-05-19T09:33:57.600" v="65"/>
          <ac:picMkLst>
            <pc:docMk/>
            <pc:sldMk cId="2313527452" sldId="346"/>
            <ac:picMk id="7" creationId="{7233E77F-F57B-65AD-216A-39BF5F69ABC6}"/>
          </ac:picMkLst>
        </pc:picChg>
        <pc:picChg chg="add mod">
          <ac:chgData name="采紋 吳" userId="a8b62ba60823c0ee" providerId="LiveId" clId="{FC078CD5-3232-450B-BA06-9B3E860B50C3}" dt="2023-05-19T09:33:57.600" v="65"/>
          <ac:picMkLst>
            <pc:docMk/>
            <pc:sldMk cId="2313527452" sldId="346"/>
            <ac:picMk id="9" creationId="{0EFCA9BD-0534-8A3C-A03D-AD9D2B1C896B}"/>
          </ac:picMkLst>
        </pc:picChg>
        <pc:picChg chg="add mod">
          <ac:chgData name="采紋 吳" userId="a8b62ba60823c0ee" providerId="LiveId" clId="{FC078CD5-3232-450B-BA06-9B3E860B50C3}" dt="2023-05-19T09:33:57.600" v="65"/>
          <ac:picMkLst>
            <pc:docMk/>
            <pc:sldMk cId="2313527452" sldId="346"/>
            <ac:picMk id="10" creationId="{1205AE24-876D-4CF4-5B82-E13D9299B077}"/>
          </ac:picMkLst>
        </pc:picChg>
      </pc:sldChg>
      <pc:sldChg chg="addSp delSp modSp new mod ord modTransition">
        <pc:chgData name="采紋 吳" userId="a8b62ba60823c0ee" providerId="LiveId" clId="{FC078CD5-3232-450B-BA06-9B3E860B50C3}" dt="2023-05-21T00:55:09.110" v="500" actId="207"/>
        <pc:sldMkLst>
          <pc:docMk/>
          <pc:sldMk cId="3768497067" sldId="347"/>
        </pc:sldMkLst>
        <pc:spChg chg="del">
          <ac:chgData name="采紋 吳" userId="a8b62ba60823c0ee" providerId="LiveId" clId="{FC078CD5-3232-450B-BA06-9B3E860B50C3}" dt="2023-05-19T09:34:34.603" v="70" actId="478"/>
          <ac:spMkLst>
            <pc:docMk/>
            <pc:sldMk cId="3768497067" sldId="347"/>
            <ac:spMk id="2" creationId="{9637DF6F-F306-59EE-A993-B8017A637A41}"/>
          </ac:spMkLst>
        </pc:spChg>
        <pc:spChg chg="del">
          <ac:chgData name="采紋 吳" userId="a8b62ba60823c0ee" providerId="LiveId" clId="{FC078CD5-3232-450B-BA06-9B3E860B50C3}" dt="2023-05-19T09:34:34.603" v="70" actId="478"/>
          <ac:spMkLst>
            <pc:docMk/>
            <pc:sldMk cId="3768497067" sldId="347"/>
            <ac:spMk id="3" creationId="{68D2EE4F-EDED-5BAE-CCF6-8A4A061E7086}"/>
          </ac:spMkLst>
        </pc:spChg>
        <pc:spChg chg="del">
          <ac:chgData name="采紋 吳" userId="a8b62ba60823c0ee" providerId="LiveId" clId="{FC078CD5-3232-450B-BA06-9B3E860B50C3}" dt="2023-05-19T09:34:34.603" v="70" actId="478"/>
          <ac:spMkLst>
            <pc:docMk/>
            <pc:sldMk cId="3768497067" sldId="347"/>
            <ac:spMk id="4" creationId="{F0A6350B-CD3D-19BA-BA7A-9F4BC1D26797}"/>
          </ac:spMkLst>
        </pc:spChg>
        <pc:spChg chg="del">
          <ac:chgData name="采紋 吳" userId="a8b62ba60823c0ee" providerId="LiveId" clId="{FC078CD5-3232-450B-BA06-9B3E860B50C3}" dt="2023-05-19T09:34:34.603" v="70" actId="478"/>
          <ac:spMkLst>
            <pc:docMk/>
            <pc:sldMk cId="3768497067" sldId="347"/>
            <ac:spMk id="5" creationId="{26354161-63EC-D28B-78B6-EDB71A0F4A2A}"/>
          </ac:spMkLst>
        </pc:spChg>
        <pc:spChg chg="add 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9" creationId="{1358331D-DFE2-4455-38B0-FC3C3E8FCBDF}"/>
          </ac:spMkLst>
        </pc:spChg>
        <pc:spChg chg="add 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10" creationId="{958E0A87-D6EA-16A6-C9E0-051F05DA1FCC}"/>
          </ac:spMkLst>
        </pc:spChg>
        <pc:spChg chg="add 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11" creationId="{4760536F-1F69-8461-196B-DD6ADF5FAFC4}"/>
          </ac:spMkLst>
        </pc:spChg>
        <pc:spChg chg="add 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12" creationId="{2F21CF63-23C1-05F3-F6E0-4DB276B53FB8}"/>
          </ac:spMkLst>
        </pc:spChg>
        <pc:spChg chg="add 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13" creationId="{0F6A2C89-0695-E474-F351-538ED4684B7A}"/>
          </ac:spMkLst>
        </pc:spChg>
        <pc:spChg chg="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15" creationId="{740EB6BD-6257-F86D-F5F9-9BA28C4475DD}"/>
          </ac:spMkLst>
        </pc:spChg>
        <pc:spChg chg="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16" creationId="{38600390-5327-34ED-B11F-D78592AA7BB0}"/>
          </ac:spMkLst>
        </pc:spChg>
        <pc:spChg chg="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17" creationId="{645C2173-12CF-5ED8-7016-5645717E618A}"/>
          </ac:spMkLst>
        </pc:spChg>
        <pc:spChg chg="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18" creationId="{71E03AF8-8678-D7B6-B1C1-A1D8EEF9396A}"/>
          </ac:spMkLst>
        </pc:spChg>
        <pc:spChg chg="add 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19" creationId="{B15AD9F4-6980-DEE1-EC3C-FAF0F21443D9}"/>
          </ac:spMkLst>
        </pc:spChg>
        <pc:spChg chg="add 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20" creationId="{8FA0363D-E68B-3384-0CC6-64E8A311DC80}"/>
          </ac:spMkLst>
        </pc:spChg>
        <pc:spChg chg="add mod">
          <ac:chgData name="采紋 吳" userId="a8b62ba60823c0ee" providerId="LiveId" clId="{FC078CD5-3232-450B-BA06-9B3E860B50C3}" dt="2023-05-19T09:34:35.525" v="71"/>
          <ac:spMkLst>
            <pc:docMk/>
            <pc:sldMk cId="3768497067" sldId="347"/>
            <ac:spMk id="22" creationId="{0DCDB2FA-8355-68F3-78FC-77D853CE1EB2}"/>
          </ac:spMkLst>
        </pc:spChg>
        <pc:spChg chg="add mod">
          <ac:chgData name="采紋 吳" userId="a8b62ba60823c0ee" providerId="LiveId" clId="{FC078CD5-3232-450B-BA06-9B3E860B50C3}" dt="2023-05-21T00:55:09.110" v="500" actId="207"/>
          <ac:spMkLst>
            <pc:docMk/>
            <pc:sldMk cId="3768497067" sldId="347"/>
            <ac:spMk id="23" creationId="{780D2016-E5E1-206B-D571-9065F1354229}"/>
          </ac:spMkLst>
        </pc:spChg>
        <pc:grpChg chg="add mod">
          <ac:chgData name="采紋 吳" userId="a8b62ba60823c0ee" providerId="LiveId" clId="{FC078CD5-3232-450B-BA06-9B3E860B50C3}" dt="2023-05-19T09:34:35.525" v="71"/>
          <ac:grpSpMkLst>
            <pc:docMk/>
            <pc:sldMk cId="3768497067" sldId="347"/>
            <ac:grpSpMk id="14" creationId="{68F30570-AB97-2609-47FB-3C94ED4E6BD7}"/>
          </ac:grpSpMkLst>
        </pc:grpChg>
        <pc:graphicFrameChg chg="add mod">
          <ac:chgData name="采紋 吳" userId="a8b62ba60823c0ee" providerId="LiveId" clId="{FC078CD5-3232-450B-BA06-9B3E860B50C3}" dt="2023-05-19T09:34:35.525" v="71"/>
          <ac:graphicFrameMkLst>
            <pc:docMk/>
            <pc:sldMk cId="3768497067" sldId="347"/>
            <ac:graphicFrameMk id="8" creationId="{63FB8C3E-C083-6C7B-8D73-272C9C5FEAC0}"/>
          </ac:graphicFrameMkLst>
        </pc:graphicFrameChg>
        <pc:graphicFrameChg chg="add mod">
          <ac:chgData name="采紋 吳" userId="a8b62ba60823c0ee" providerId="LiveId" clId="{FC078CD5-3232-450B-BA06-9B3E860B50C3}" dt="2023-05-19T09:34:35.525" v="71"/>
          <ac:graphicFrameMkLst>
            <pc:docMk/>
            <pc:sldMk cId="3768497067" sldId="347"/>
            <ac:graphicFrameMk id="21" creationId="{7F538B4D-1AA4-AAA5-DAE4-D50D597E0464}"/>
          </ac:graphicFrameMkLst>
        </pc:graphicFrameChg>
        <pc:picChg chg="add mod ord">
          <ac:chgData name="采紋 吳" userId="a8b62ba60823c0ee" providerId="LiveId" clId="{FC078CD5-3232-450B-BA06-9B3E860B50C3}" dt="2023-05-19T09:34:51.502" v="72" actId="167"/>
          <ac:picMkLst>
            <pc:docMk/>
            <pc:sldMk cId="3768497067" sldId="347"/>
            <ac:picMk id="7" creationId="{7CE1A253-3CF7-02D4-0DC1-AF3E863F27D6}"/>
          </ac:picMkLst>
        </pc:picChg>
      </pc:sldChg>
      <pc:sldChg chg="addSp delSp modSp new mod ord modAnim">
        <pc:chgData name="采紋 吳" userId="a8b62ba60823c0ee" providerId="LiveId" clId="{FC078CD5-3232-450B-BA06-9B3E860B50C3}" dt="2023-05-19T09:35:32.799" v="85"/>
        <pc:sldMkLst>
          <pc:docMk/>
          <pc:sldMk cId="309189405" sldId="348"/>
        </pc:sldMkLst>
        <pc:spChg chg="add del">
          <ac:chgData name="采紋 吳" userId="a8b62ba60823c0ee" providerId="LiveId" clId="{FC078CD5-3232-450B-BA06-9B3E860B50C3}" dt="2023-05-19T09:35:31.920" v="84" actId="478"/>
          <ac:spMkLst>
            <pc:docMk/>
            <pc:sldMk cId="309189405" sldId="348"/>
            <ac:spMk id="2" creationId="{5B00E2A7-2887-215E-A44E-C6B2002F72B0}"/>
          </ac:spMkLst>
        </pc:spChg>
        <pc:spChg chg="add del">
          <ac:chgData name="采紋 吳" userId="a8b62ba60823c0ee" providerId="LiveId" clId="{FC078CD5-3232-450B-BA06-9B3E860B50C3}" dt="2023-05-19T09:35:31.920" v="84" actId="478"/>
          <ac:spMkLst>
            <pc:docMk/>
            <pc:sldMk cId="309189405" sldId="348"/>
            <ac:spMk id="3" creationId="{EC484F83-1FA0-BC2B-1649-771F7C160D9C}"/>
          </ac:spMkLst>
        </pc:spChg>
        <pc:spChg chg="add del">
          <ac:chgData name="采紋 吳" userId="a8b62ba60823c0ee" providerId="LiveId" clId="{FC078CD5-3232-450B-BA06-9B3E860B50C3}" dt="2023-05-19T09:35:31.920" v="84" actId="478"/>
          <ac:spMkLst>
            <pc:docMk/>
            <pc:sldMk cId="309189405" sldId="348"/>
            <ac:spMk id="4" creationId="{3838E488-D38C-E60A-65F7-B6EDF62712CB}"/>
          </ac:spMkLst>
        </pc:spChg>
        <pc:spChg chg="add del">
          <ac:chgData name="采紋 吳" userId="a8b62ba60823c0ee" providerId="LiveId" clId="{FC078CD5-3232-450B-BA06-9B3E860B50C3}" dt="2023-05-19T09:35:31.920" v="84" actId="478"/>
          <ac:spMkLst>
            <pc:docMk/>
            <pc:sldMk cId="309189405" sldId="348"/>
            <ac:spMk id="5" creationId="{92E055BD-F3DA-0184-1C4F-A5F7C478211F}"/>
          </ac:spMkLst>
        </pc:spChg>
        <pc:spChg chg="add del">
          <ac:chgData name="采紋 吳" userId="a8b62ba60823c0ee" providerId="LiveId" clId="{FC078CD5-3232-450B-BA06-9B3E860B50C3}" dt="2023-05-19T09:35:29.634" v="83" actId="478"/>
          <ac:spMkLst>
            <pc:docMk/>
            <pc:sldMk cId="309189405" sldId="348"/>
            <ac:spMk id="6" creationId="{3DCFC837-0B42-A86B-A487-0489CD03AB37}"/>
          </ac:spMkLst>
        </pc:spChg>
        <pc:spChg chg="add mod">
          <ac:chgData name="采紋 吳" userId="a8b62ba60823c0ee" providerId="LiveId" clId="{FC078CD5-3232-450B-BA06-9B3E860B50C3}" dt="2023-05-19T09:35:32.799" v="85"/>
          <ac:spMkLst>
            <pc:docMk/>
            <pc:sldMk cId="309189405" sldId="348"/>
            <ac:spMk id="7" creationId="{EDA0044E-26F9-30CB-E2CE-BF9F4574EED1}"/>
          </ac:spMkLst>
        </pc:spChg>
        <pc:spChg chg="mod">
          <ac:chgData name="采紋 吳" userId="a8b62ba60823c0ee" providerId="LiveId" clId="{FC078CD5-3232-450B-BA06-9B3E860B50C3}" dt="2023-05-19T09:35:32.799" v="85"/>
          <ac:spMkLst>
            <pc:docMk/>
            <pc:sldMk cId="309189405" sldId="348"/>
            <ac:spMk id="13" creationId="{0D3F6164-5158-73D2-679A-D78007AA50B4}"/>
          </ac:spMkLst>
        </pc:spChg>
        <pc:spChg chg="mod">
          <ac:chgData name="采紋 吳" userId="a8b62ba60823c0ee" providerId="LiveId" clId="{FC078CD5-3232-450B-BA06-9B3E860B50C3}" dt="2023-05-19T09:35:32.799" v="85"/>
          <ac:spMkLst>
            <pc:docMk/>
            <pc:sldMk cId="309189405" sldId="348"/>
            <ac:spMk id="14" creationId="{91977117-2AC1-4B4E-A73D-88865C24D28F}"/>
          </ac:spMkLst>
        </pc:spChg>
        <pc:spChg chg="mod">
          <ac:chgData name="采紋 吳" userId="a8b62ba60823c0ee" providerId="LiveId" clId="{FC078CD5-3232-450B-BA06-9B3E860B50C3}" dt="2023-05-19T09:35:32.799" v="85"/>
          <ac:spMkLst>
            <pc:docMk/>
            <pc:sldMk cId="309189405" sldId="348"/>
            <ac:spMk id="15" creationId="{A232CCD7-4444-FD6F-8FF3-6F221BC5EB9D}"/>
          </ac:spMkLst>
        </pc:spChg>
        <pc:grpChg chg="add mod">
          <ac:chgData name="采紋 吳" userId="a8b62ba60823c0ee" providerId="LiveId" clId="{FC078CD5-3232-450B-BA06-9B3E860B50C3}" dt="2023-05-19T09:35:32.799" v="85"/>
          <ac:grpSpMkLst>
            <pc:docMk/>
            <pc:sldMk cId="309189405" sldId="348"/>
            <ac:grpSpMk id="11" creationId="{A8B77E1F-937B-41CA-A27E-741E1776BC3C}"/>
          </ac:grpSpMkLst>
        </pc:grpChg>
        <pc:grpChg chg="mod">
          <ac:chgData name="采紋 吳" userId="a8b62ba60823c0ee" providerId="LiveId" clId="{FC078CD5-3232-450B-BA06-9B3E860B50C3}" dt="2023-05-19T09:35:32.799" v="85"/>
          <ac:grpSpMkLst>
            <pc:docMk/>
            <pc:sldMk cId="309189405" sldId="348"/>
            <ac:grpSpMk id="12" creationId="{B5FF39F4-CD74-72CD-1507-53481077018A}"/>
          </ac:grpSpMkLst>
        </pc:grpChg>
        <pc:picChg chg="add mod">
          <ac:chgData name="采紋 吳" userId="a8b62ba60823c0ee" providerId="LiveId" clId="{FC078CD5-3232-450B-BA06-9B3E860B50C3}" dt="2023-05-19T09:35:32.799" v="85"/>
          <ac:picMkLst>
            <pc:docMk/>
            <pc:sldMk cId="309189405" sldId="348"/>
            <ac:picMk id="8" creationId="{7D3E16BB-0487-9B21-87BB-479A689F34BC}"/>
          </ac:picMkLst>
        </pc:picChg>
        <pc:picChg chg="add mod">
          <ac:chgData name="采紋 吳" userId="a8b62ba60823c0ee" providerId="LiveId" clId="{FC078CD5-3232-450B-BA06-9B3E860B50C3}" dt="2023-05-19T09:35:32.799" v="85"/>
          <ac:picMkLst>
            <pc:docMk/>
            <pc:sldMk cId="309189405" sldId="348"/>
            <ac:picMk id="9" creationId="{652167F0-063C-FEF0-656F-E46609990770}"/>
          </ac:picMkLst>
        </pc:picChg>
        <pc:picChg chg="add mod">
          <ac:chgData name="采紋 吳" userId="a8b62ba60823c0ee" providerId="LiveId" clId="{FC078CD5-3232-450B-BA06-9B3E860B50C3}" dt="2023-05-19T09:35:32.799" v="85"/>
          <ac:picMkLst>
            <pc:docMk/>
            <pc:sldMk cId="309189405" sldId="348"/>
            <ac:picMk id="10" creationId="{872EC458-65E2-5C2D-C501-BCDC842E22B7}"/>
          </ac:picMkLst>
        </pc:picChg>
      </pc:sldChg>
      <pc:sldChg chg="addSp delSp modSp new mod modAnim">
        <pc:chgData name="采紋 吳" userId="a8b62ba60823c0ee" providerId="LiveId" clId="{FC078CD5-3232-450B-BA06-9B3E860B50C3}" dt="2023-05-19T09:35:50.065" v="88"/>
        <pc:sldMkLst>
          <pc:docMk/>
          <pc:sldMk cId="1869573544" sldId="349"/>
        </pc:sldMkLst>
        <pc:spChg chg="del">
          <ac:chgData name="采紋 吳" userId="a8b62ba60823c0ee" providerId="LiveId" clId="{FC078CD5-3232-450B-BA06-9B3E860B50C3}" dt="2023-05-19T09:35:47.213" v="87" actId="478"/>
          <ac:spMkLst>
            <pc:docMk/>
            <pc:sldMk cId="1869573544" sldId="349"/>
            <ac:spMk id="2" creationId="{1B691F5E-5E63-97F4-0E08-B84FB2C37486}"/>
          </ac:spMkLst>
        </pc:spChg>
        <pc:spChg chg="del">
          <ac:chgData name="采紋 吳" userId="a8b62ba60823c0ee" providerId="LiveId" clId="{FC078CD5-3232-450B-BA06-9B3E860B50C3}" dt="2023-05-19T09:35:47.213" v="87" actId="478"/>
          <ac:spMkLst>
            <pc:docMk/>
            <pc:sldMk cId="1869573544" sldId="349"/>
            <ac:spMk id="3" creationId="{24F704F7-5B20-ABE0-26B6-1228AB572572}"/>
          </ac:spMkLst>
        </pc:spChg>
        <pc:spChg chg="del">
          <ac:chgData name="采紋 吳" userId="a8b62ba60823c0ee" providerId="LiveId" clId="{FC078CD5-3232-450B-BA06-9B3E860B50C3}" dt="2023-05-19T09:35:47.213" v="87" actId="478"/>
          <ac:spMkLst>
            <pc:docMk/>
            <pc:sldMk cId="1869573544" sldId="349"/>
            <ac:spMk id="4" creationId="{E9C0E6F8-67E6-F9C9-D547-8B0C7121EFD1}"/>
          </ac:spMkLst>
        </pc:spChg>
        <pc:spChg chg="del">
          <ac:chgData name="采紋 吳" userId="a8b62ba60823c0ee" providerId="LiveId" clId="{FC078CD5-3232-450B-BA06-9B3E860B50C3}" dt="2023-05-19T09:35:47.213" v="87" actId="478"/>
          <ac:spMkLst>
            <pc:docMk/>
            <pc:sldMk cId="1869573544" sldId="349"/>
            <ac:spMk id="5" creationId="{0DF624E0-2D6C-6E79-4522-E8DC6680DE3E}"/>
          </ac:spMkLst>
        </pc:spChg>
        <pc:spChg chg="add mod">
          <ac:chgData name="采紋 吳" userId="a8b62ba60823c0ee" providerId="LiveId" clId="{FC078CD5-3232-450B-BA06-9B3E860B50C3}" dt="2023-05-19T09:35:50.065" v="88"/>
          <ac:spMkLst>
            <pc:docMk/>
            <pc:sldMk cId="1869573544" sldId="349"/>
            <ac:spMk id="8" creationId="{C66EDC1B-33C2-AD96-2EB0-C90DD2740153}"/>
          </ac:spMkLst>
        </pc:spChg>
        <pc:spChg chg="add mod">
          <ac:chgData name="采紋 吳" userId="a8b62ba60823c0ee" providerId="LiveId" clId="{FC078CD5-3232-450B-BA06-9B3E860B50C3}" dt="2023-05-19T09:35:50.065" v="88"/>
          <ac:spMkLst>
            <pc:docMk/>
            <pc:sldMk cId="1869573544" sldId="349"/>
            <ac:spMk id="9" creationId="{DEA5E43A-FB01-37E9-39D2-D1C4CACB2072}"/>
          </ac:spMkLst>
        </pc:spChg>
        <pc:spChg chg="mod">
          <ac:chgData name="采紋 吳" userId="a8b62ba60823c0ee" providerId="LiveId" clId="{FC078CD5-3232-450B-BA06-9B3E860B50C3}" dt="2023-05-19T09:35:50.065" v="88"/>
          <ac:spMkLst>
            <pc:docMk/>
            <pc:sldMk cId="1869573544" sldId="349"/>
            <ac:spMk id="12" creationId="{BA506BDD-1D88-3B66-98C7-2A944CDB4BC3}"/>
          </ac:spMkLst>
        </pc:spChg>
        <pc:spChg chg="mod">
          <ac:chgData name="采紋 吳" userId="a8b62ba60823c0ee" providerId="LiveId" clId="{FC078CD5-3232-450B-BA06-9B3E860B50C3}" dt="2023-05-19T09:35:50.065" v="88"/>
          <ac:spMkLst>
            <pc:docMk/>
            <pc:sldMk cId="1869573544" sldId="349"/>
            <ac:spMk id="13" creationId="{F15C42E7-4C81-9978-F7FB-0440F16B0B65}"/>
          </ac:spMkLst>
        </pc:spChg>
        <pc:spChg chg="mod">
          <ac:chgData name="采紋 吳" userId="a8b62ba60823c0ee" providerId="LiveId" clId="{FC078CD5-3232-450B-BA06-9B3E860B50C3}" dt="2023-05-19T09:35:50.065" v="88"/>
          <ac:spMkLst>
            <pc:docMk/>
            <pc:sldMk cId="1869573544" sldId="349"/>
            <ac:spMk id="14" creationId="{BF96EB04-80BB-9459-A8EA-53F33BA99E31}"/>
          </ac:spMkLst>
        </pc:spChg>
        <pc:grpChg chg="add mod">
          <ac:chgData name="采紋 吳" userId="a8b62ba60823c0ee" providerId="LiveId" clId="{FC078CD5-3232-450B-BA06-9B3E860B50C3}" dt="2023-05-19T09:35:50.065" v="88"/>
          <ac:grpSpMkLst>
            <pc:docMk/>
            <pc:sldMk cId="1869573544" sldId="349"/>
            <ac:grpSpMk id="10" creationId="{8BD3ECD6-9AF0-10BF-0C10-238DE5CA41A1}"/>
          </ac:grpSpMkLst>
        </pc:grpChg>
        <pc:grpChg chg="mod">
          <ac:chgData name="采紋 吳" userId="a8b62ba60823c0ee" providerId="LiveId" clId="{FC078CD5-3232-450B-BA06-9B3E860B50C3}" dt="2023-05-19T09:35:50.065" v="88"/>
          <ac:grpSpMkLst>
            <pc:docMk/>
            <pc:sldMk cId="1869573544" sldId="349"/>
            <ac:grpSpMk id="11" creationId="{1F9D26F5-EA92-3EA1-3C81-DC8739FF209A}"/>
          </ac:grpSpMkLst>
        </pc:grpChg>
        <pc:graphicFrameChg chg="add mod">
          <ac:chgData name="采紋 吳" userId="a8b62ba60823c0ee" providerId="LiveId" clId="{FC078CD5-3232-450B-BA06-9B3E860B50C3}" dt="2023-05-19T09:35:50.065" v="88"/>
          <ac:graphicFrameMkLst>
            <pc:docMk/>
            <pc:sldMk cId="1869573544" sldId="349"/>
            <ac:graphicFrameMk id="7" creationId="{F486D40B-2ADC-7E93-EAB8-C815D46EA3C4}"/>
          </ac:graphicFrameMkLst>
        </pc:graphicFrameChg>
      </pc:sldChg>
      <pc:sldChg chg="addSp delSp modSp new del mod">
        <pc:chgData name="采紋 吳" userId="a8b62ba60823c0ee" providerId="LiveId" clId="{FC078CD5-3232-450B-BA06-9B3E860B50C3}" dt="2023-05-19T09:54:27.084" v="264" actId="47"/>
        <pc:sldMkLst>
          <pc:docMk/>
          <pc:sldMk cId="2353646889" sldId="350"/>
        </pc:sldMkLst>
        <pc:spChg chg="del">
          <ac:chgData name="采紋 吳" userId="a8b62ba60823c0ee" providerId="LiveId" clId="{FC078CD5-3232-450B-BA06-9B3E860B50C3}" dt="2023-05-19T09:36:09.204" v="90" actId="478"/>
          <ac:spMkLst>
            <pc:docMk/>
            <pc:sldMk cId="2353646889" sldId="350"/>
            <ac:spMk id="2" creationId="{659A173A-5487-F0FB-303F-A248FFFBB434}"/>
          </ac:spMkLst>
        </pc:spChg>
        <pc:spChg chg="del">
          <ac:chgData name="采紋 吳" userId="a8b62ba60823c0ee" providerId="LiveId" clId="{FC078CD5-3232-450B-BA06-9B3E860B50C3}" dt="2023-05-19T09:36:09.204" v="90" actId="478"/>
          <ac:spMkLst>
            <pc:docMk/>
            <pc:sldMk cId="2353646889" sldId="350"/>
            <ac:spMk id="3" creationId="{9A13A177-45C8-C224-DD98-2F53CE50A0DE}"/>
          </ac:spMkLst>
        </pc:spChg>
        <pc:spChg chg="del">
          <ac:chgData name="采紋 吳" userId="a8b62ba60823c0ee" providerId="LiveId" clId="{FC078CD5-3232-450B-BA06-9B3E860B50C3}" dt="2023-05-19T09:36:09.204" v="90" actId="478"/>
          <ac:spMkLst>
            <pc:docMk/>
            <pc:sldMk cId="2353646889" sldId="350"/>
            <ac:spMk id="4" creationId="{09FEF141-7280-B1AE-F0D7-004D649981D9}"/>
          </ac:spMkLst>
        </pc:spChg>
        <pc:spChg chg="del">
          <ac:chgData name="采紋 吳" userId="a8b62ba60823c0ee" providerId="LiveId" clId="{FC078CD5-3232-450B-BA06-9B3E860B50C3}" dt="2023-05-19T09:36:09.204" v="90" actId="478"/>
          <ac:spMkLst>
            <pc:docMk/>
            <pc:sldMk cId="2353646889" sldId="350"/>
            <ac:spMk id="5" creationId="{0265D12E-32CD-2277-6CC0-940D2B4F518F}"/>
          </ac:spMkLst>
        </pc:spChg>
        <pc:spChg chg="add mod">
          <ac:chgData name="采紋 吳" userId="a8b62ba60823c0ee" providerId="LiveId" clId="{FC078CD5-3232-450B-BA06-9B3E860B50C3}" dt="2023-05-19T09:36:10.407" v="91"/>
          <ac:spMkLst>
            <pc:docMk/>
            <pc:sldMk cId="2353646889" sldId="350"/>
            <ac:spMk id="7" creationId="{AFBC8EE0-328C-D6DF-1796-51212471819B}"/>
          </ac:spMkLst>
        </pc:spChg>
      </pc:sldChg>
      <pc:sldChg chg="addSp delSp modSp new mod modAnim">
        <pc:chgData name="采紋 吳" userId="a8b62ba60823c0ee" providerId="LiveId" clId="{FC078CD5-3232-450B-BA06-9B3E860B50C3}" dt="2023-05-19T09:36:33.882" v="94"/>
        <pc:sldMkLst>
          <pc:docMk/>
          <pc:sldMk cId="1730769952" sldId="351"/>
        </pc:sldMkLst>
        <pc:spChg chg="del">
          <ac:chgData name="采紋 吳" userId="a8b62ba60823c0ee" providerId="LiveId" clId="{FC078CD5-3232-450B-BA06-9B3E860B50C3}" dt="2023-05-19T09:36:32.909" v="93" actId="478"/>
          <ac:spMkLst>
            <pc:docMk/>
            <pc:sldMk cId="1730769952" sldId="351"/>
            <ac:spMk id="2" creationId="{ED5CDF34-6282-A803-C0AE-34EA5B43CBBB}"/>
          </ac:spMkLst>
        </pc:spChg>
        <pc:spChg chg="del">
          <ac:chgData name="采紋 吳" userId="a8b62ba60823c0ee" providerId="LiveId" clId="{FC078CD5-3232-450B-BA06-9B3E860B50C3}" dt="2023-05-19T09:36:32.909" v="93" actId="478"/>
          <ac:spMkLst>
            <pc:docMk/>
            <pc:sldMk cId="1730769952" sldId="351"/>
            <ac:spMk id="3" creationId="{57CF1BBA-31A2-ECD2-E87A-7434D734F76F}"/>
          </ac:spMkLst>
        </pc:spChg>
        <pc:spChg chg="del">
          <ac:chgData name="采紋 吳" userId="a8b62ba60823c0ee" providerId="LiveId" clId="{FC078CD5-3232-450B-BA06-9B3E860B50C3}" dt="2023-05-19T09:36:32.909" v="93" actId="478"/>
          <ac:spMkLst>
            <pc:docMk/>
            <pc:sldMk cId="1730769952" sldId="351"/>
            <ac:spMk id="4" creationId="{99CFF369-93BB-3EA4-2BF1-11AF62C31669}"/>
          </ac:spMkLst>
        </pc:spChg>
        <pc:spChg chg="del">
          <ac:chgData name="采紋 吳" userId="a8b62ba60823c0ee" providerId="LiveId" clId="{FC078CD5-3232-450B-BA06-9B3E860B50C3}" dt="2023-05-19T09:36:32.909" v="93" actId="478"/>
          <ac:spMkLst>
            <pc:docMk/>
            <pc:sldMk cId="1730769952" sldId="351"/>
            <ac:spMk id="5" creationId="{AE127D47-3DC0-BCDB-73DC-521881F70A18}"/>
          </ac:spMkLst>
        </pc:spChg>
        <pc:spChg chg="mod">
          <ac:chgData name="采紋 吳" userId="a8b62ba60823c0ee" providerId="LiveId" clId="{FC078CD5-3232-450B-BA06-9B3E860B50C3}" dt="2023-05-19T09:36:33.882" v="94"/>
          <ac:spMkLst>
            <pc:docMk/>
            <pc:sldMk cId="1730769952" sldId="351"/>
            <ac:spMk id="14" creationId="{0CBE4D19-053E-CD59-FB3C-60843A2A5418}"/>
          </ac:spMkLst>
        </pc:spChg>
        <pc:spChg chg="mod">
          <ac:chgData name="采紋 吳" userId="a8b62ba60823c0ee" providerId="LiveId" clId="{FC078CD5-3232-450B-BA06-9B3E860B50C3}" dt="2023-05-19T09:36:33.882" v="94"/>
          <ac:spMkLst>
            <pc:docMk/>
            <pc:sldMk cId="1730769952" sldId="351"/>
            <ac:spMk id="15" creationId="{A1BEE5D0-46B0-BCC3-7E5F-8581639AE324}"/>
          </ac:spMkLst>
        </pc:spChg>
        <pc:spChg chg="mod">
          <ac:chgData name="采紋 吳" userId="a8b62ba60823c0ee" providerId="LiveId" clId="{FC078CD5-3232-450B-BA06-9B3E860B50C3}" dt="2023-05-19T09:36:33.882" v="94"/>
          <ac:spMkLst>
            <pc:docMk/>
            <pc:sldMk cId="1730769952" sldId="351"/>
            <ac:spMk id="16" creationId="{A79D6DA7-8D3A-ADC2-8062-B72782EE7744}"/>
          </ac:spMkLst>
        </pc:spChg>
        <pc:spChg chg="mod">
          <ac:chgData name="采紋 吳" userId="a8b62ba60823c0ee" providerId="LiveId" clId="{FC078CD5-3232-450B-BA06-9B3E860B50C3}" dt="2023-05-19T09:36:33.882" v="94"/>
          <ac:spMkLst>
            <pc:docMk/>
            <pc:sldMk cId="1730769952" sldId="351"/>
            <ac:spMk id="17" creationId="{26A9722D-0537-F6CC-B2DA-4A4075717DE8}"/>
          </ac:spMkLst>
        </pc:spChg>
        <pc:spChg chg="mod">
          <ac:chgData name="采紋 吳" userId="a8b62ba60823c0ee" providerId="LiveId" clId="{FC078CD5-3232-450B-BA06-9B3E860B50C3}" dt="2023-05-19T09:36:33.882" v="94"/>
          <ac:spMkLst>
            <pc:docMk/>
            <pc:sldMk cId="1730769952" sldId="351"/>
            <ac:spMk id="18" creationId="{57D93ABD-D2D3-A905-7DAD-E6569EAC87DE}"/>
          </ac:spMkLst>
        </pc:spChg>
        <pc:spChg chg="mod">
          <ac:chgData name="采紋 吳" userId="a8b62ba60823c0ee" providerId="LiveId" clId="{FC078CD5-3232-450B-BA06-9B3E860B50C3}" dt="2023-05-19T09:36:33.882" v="94"/>
          <ac:spMkLst>
            <pc:docMk/>
            <pc:sldMk cId="1730769952" sldId="351"/>
            <ac:spMk id="19" creationId="{0199B15E-28CA-4D69-AB35-089ED0D996D6}"/>
          </ac:spMkLst>
        </pc:spChg>
        <pc:spChg chg="add mod">
          <ac:chgData name="采紋 吳" userId="a8b62ba60823c0ee" providerId="LiveId" clId="{FC078CD5-3232-450B-BA06-9B3E860B50C3}" dt="2023-05-19T09:36:33.882" v="94"/>
          <ac:spMkLst>
            <pc:docMk/>
            <pc:sldMk cId="1730769952" sldId="351"/>
            <ac:spMk id="26" creationId="{5DD8221C-A131-0CED-6875-077F34238049}"/>
          </ac:spMkLst>
        </pc:spChg>
        <pc:spChg chg="add mod">
          <ac:chgData name="采紋 吳" userId="a8b62ba60823c0ee" providerId="LiveId" clId="{FC078CD5-3232-450B-BA06-9B3E860B50C3}" dt="2023-05-19T09:36:33.882" v="94"/>
          <ac:spMkLst>
            <pc:docMk/>
            <pc:sldMk cId="1730769952" sldId="351"/>
            <ac:spMk id="27" creationId="{688FD336-8235-D0A3-F1B7-9871D0E84CE0}"/>
          </ac:spMkLst>
        </pc:spChg>
        <pc:spChg chg="add mod">
          <ac:chgData name="采紋 吳" userId="a8b62ba60823c0ee" providerId="LiveId" clId="{FC078CD5-3232-450B-BA06-9B3E860B50C3}" dt="2023-05-19T09:36:33.882" v="94"/>
          <ac:spMkLst>
            <pc:docMk/>
            <pc:sldMk cId="1730769952" sldId="351"/>
            <ac:spMk id="28" creationId="{E26C047B-3BD4-50BA-20DE-0A8EC42DB9E3}"/>
          </ac:spMkLst>
        </pc:spChg>
        <pc:spChg chg="add mod">
          <ac:chgData name="采紋 吳" userId="a8b62ba60823c0ee" providerId="LiveId" clId="{FC078CD5-3232-450B-BA06-9B3E860B50C3}" dt="2023-05-19T09:36:33.882" v="94"/>
          <ac:spMkLst>
            <pc:docMk/>
            <pc:sldMk cId="1730769952" sldId="351"/>
            <ac:spMk id="29" creationId="{6DC40C55-1B37-3E9D-8DF5-43AED4091449}"/>
          </ac:spMkLst>
        </pc:spChg>
        <pc:grpChg chg="add mod">
          <ac:chgData name="采紋 吳" userId="a8b62ba60823c0ee" providerId="LiveId" clId="{FC078CD5-3232-450B-BA06-9B3E860B50C3}" dt="2023-05-19T09:36:33.882" v="94"/>
          <ac:grpSpMkLst>
            <pc:docMk/>
            <pc:sldMk cId="1730769952" sldId="351"/>
            <ac:grpSpMk id="7" creationId="{ECEDE727-9B09-7974-2260-F997E56420F5}"/>
          </ac:grpSpMkLst>
        </pc:grpChg>
        <pc:grpChg chg="mod">
          <ac:chgData name="采紋 吳" userId="a8b62ba60823c0ee" providerId="LiveId" clId="{FC078CD5-3232-450B-BA06-9B3E860B50C3}" dt="2023-05-19T09:36:33.882" v="94"/>
          <ac:grpSpMkLst>
            <pc:docMk/>
            <pc:sldMk cId="1730769952" sldId="351"/>
            <ac:grpSpMk id="8" creationId="{D56B0494-A6FD-6C29-D00B-5D0123A6ECB9}"/>
          </ac:grpSpMkLst>
        </pc:grpChg>
        <pc:grpChg chg="mod">
          <ac:chgData name="采紋 吳" userId="a8b62ba60823c0ee" providerId="LiveId" clId="{FC078CD5-3232-450B-BA06-9B3E860B50C3}" dt="2023-05-19T09:36:33.882" v="94"/>
          <ac:grpSpMkLst>
            <pc:docMk/>
            <pc:sldMk cId="1730769952" sldId="351"/>
            <ac:grpSpMk id="9" creationId="{56096A0C-7178-45B6-CD92-3255688083FD}"/>
          </ac:grpSpMkLst>
        </pc:grpChg>
        <pc:grpChg chg="mod">
          <ac:chgData name="采紋 吳" userId="a8b62ba60823c0ee" providerId="LiveId" clId="{FC078CD5-3232-450B-BA06-9B3E860B50C3}" dt="2023-05-19T09:36:33.882" v="94"/>
          <ac:grpSpMkLst>
            <pc:docMk/>
            <pc:sldMk cId="1730769952" sldId="351"/>
            <ac:grpSpMk id="11" creationId="{C76FB919-603B-E6E8-7E78-A6723E98711C}"/>
          </ac:grpSpMkLst>
        </pc:grpChg>
        <pc:grpChg chg="mod">
          <ac:chgData name="采紋 吳" userId="a8b62ba60823c0ee" providerId="LiveId" clId="{FC078CD5-3232-450B-BA06-9B3E860B50C3}" dt="2023-05-19T09:36:33.882" v="94"/>
          <ac:grpSpMkLst>
            <pc:docMk/>
            <pc:sldMk cId="1730769952" sldId="351"/>
            <ac:grpSpMk id="12" creationId="{6B0A0782-3712-4B28-F2F0-0163168DB3D5}"/>
          </ac:grpSpMkLst>
        </pc:grpChg>
        <pc:grpChg chg="mod">
          <ac:chgData name="采紋 吳" userId="a8b62ba60823c0ee" providerId="LiveId" clId="{FC078CD5-3232-450B-BA06-9B3E860B50C3}" dt="2023-05-19T09:36:33.882" v="94"/>
          <ac:grpSpMkLst>
            <pc:docMk/>
            <pc:sldMk cId="1730769952" sldId="351"/>
            <ac:grpSpMk id="13" creationId="{BDAF46C8-6891-5B6B-EF5B-54C38BA59360}"/>
          </ac:grpSpMkLst>
        </pc:grpChg>
        <pc:cxnChg chg="mod">
          <ac:chgData name="采紋 吳" userId="a8b62ba60823c0ee" providerId="LiveId" clId="{FC078CD5-3232-450B-BA06-9B3E860B50C3}" dt="2023-05-19T09:36:33.882" v="94"/>
          <ac:cxnSpMkLst>
            <pc:docMk/>
            <pc:sldMk cId="1730769952" sldId="351"/>
            <ac:cxnSpMk id="10" creationId="{5F67F5B3-1121-5865-C417-D4CE6606E2E0}"/>
          </ac:cxnSpMkLst>
        </pc:cxnChg>
        <pc:cxnChg chg="mod">
          <ac:chgData name="采紋 吳" userId="a8b62ba60823c0ee" providerId="LiveId" clId="{FC078CD5-3232-450B-BA06-9B3E860B50C3}" dt="2023-05-19T09:36:33.882" v="94"/>
          <ac:cxnSpMkLst>
            <pc:docMk/>
            <pc:sldMk cId="1730769952" sldId="351"/>
            <ac:cxnSpMk id="20" creationId="{DDD5F72F-1F08-546B-BB0D-7119E2FA6418}"/>
          </ac:cxnSpMkLst>
        </pc:cxnChg>
        <pc:cxnChg chg="mod">
          <ac:chgData name="采紋 吳" userId="a8b62ba60823c0ee" providerId="LiveId" clId="{FC078CD5-3232-450B-BA06-9B3E860B50C3}" dt="2023-05-19T09:36:33.882" v="94"/>
          <ac:cxnSpMkLst>
            <pc:docMk/>
            <pc:sldMk cId="1730769952" sldId="351"/>
            <ac:cxnSpMk id="21" creationId="{CEA1D9E0-C47A-07D3-6049-7F885CE4B4E6}"/>
          </ac:cxnSpMkLst>
        </pc:cxnChg>
        <pc:cxnChg chg="mod">
          <ac:chgData name="采紋 吳" userId="a8b62ba60823c0ee" providerId="LiveId" clId="{FC078CD5-3232-450B-BA06-9B3E860B50C3}" dt="2023-05-19T09:36:33.882" v="94"/>
          <ac:cxnSpMkLst>
            <pc:docMk/>
            <pc:sldMk cId="1730769952" sldId="351"/>
            <ac:cxnSpMk id="22" creationId="{80A2C4FD-D2C0-F888-F620-FBE5D4F782F8}"/>
          </ac:cxnSpMkLst>
        </pc:cxnChg>
        <pc:cxnChg chg="mod">
          <ac:chgData name="采紋 吳" userId="a8b62ba60823c0ee" providerId="LiveId" clId="{FC078CD5-3232-450B-BA06-9B3E860B50C3}" dt="2023-05-19T09:36:33.882" v="94"/>
          <ac:cxnSpMkLst>
            <pc:docMk/>
            <pc:sldMk cId="1730769952" sldId="351"/>
            <ac:cxnSpMk id="23" creationId="{778CC814-818D-DF9F-ADF2-33152298B1A9}"/>
          </ac:cxnSpMkLst>
        </pc:cxnChg>
        <pc:cxnChg chg="mod">
          <ac:chgData name="采紋 吳" userId="a8b62ba60823c0ee" providerId="LiveId" clId="{FC078CD5-3232-450B-BA06-9B3E860B50C3}" dt="2023-05-19T09:36:33.882" v="94"/>
          <ac:cxnSpMkLst>
            <pc:docMk/>
            <pc:sldMk cId="1730769952" sldId="351"/>
            <ac:cxnSpMk id="24" creationId="{DEB745B0-8733-1B3C-F6AB-7B49DD6F94E5}"/>
          </ac:cxnSpMkLst>
        </pc:cxnChg>
        <pc:cxnChg chg="mod">
          <ac:chgData name="采紋 吳" userId="a8b62ba60823c0ee" providerId="LiveId" clId="{FC078CD5-3232-450B-BA06-9B3E860B50C3}" dt="2023-05-19T09:36:33.882" v="94"/>
          <ac:cxnSpMkLst>
            <pc:docMk/>
            <pc:sldMk cId="1730769952" sldId="351"/>
            <ac:cxnSpMk id="25" creationId="{E455FF24-540C-4099-B936-D4F90FD05A87}"/>
          </ac:cxnSpMkLst>
        </pc:cxnChg>
      </pc:sldChg>
      <pc:sldChg chg="addSp delSp modSp new mod">
        <pc:chgData name="采紋 吳" userId="a8b62ba60823c0ee" providerId="LiveId" clId="{FC078CD5-3232-450B-BA06-9B3E860B50C3}" dt="2023-05-19T09:38:05.704" v="105" actId="167"/>
        <pc:sldMkLst>
          <pc:docMk/>
          <pc:sldMk cId="2597503656" sldId="352"/>
        </pc:sldMkLst>
        <pc:spChg chg="del">
          <ac:chgData name="采紋 吳" userId="a8b62ba60823c0ee" providerId="LiveId" clId="{FC078CD5-3232-450B-BA06-9B3E860B50C3}" dt="2023-05-19T09:37:24.017" v="97" actId="478"/>
          <ac:spMkLst>
            <pc:docMk/>
            <pc:sldMk cId="2597503656" sldId="352"/>
            <ac:spMk id="2" creationId="{3D9E8681-2730-5424-4D42-A93EABD6B60D}"/>
          </ac:spMkLst>
        </pc:spChg>
        <pc:spChg chg="del">
          <ac:chgData name="采紋 吳" userId="a8b62ba60823c0ee" providerId="LiveId" clId="{FC078CD5-3232-450B-BA06-9B3E860B50C3}" dt="2023-05-19T09:37:24.017" v="97" actId="478"/>
          <ac:spMkLst>
            <pc:docMk/>
            <pc:sldMk cId="2597503656" sldId="352"/>
            <ac:spMk id="3" creationId="{0FC7B5F4-674A-A1B7-24D1-D2B25273C4C4}"/>
          </ac:spMkLst>
        </pc:spChg>
        <pc:spChg chg="del">
          <ac:chgData name="采紋 吳" userId="a8b62ba60823c0ee" providerId="LiveId" clId="{FC078CD5-3232-450B-BA06-9B3E860B50C3}" dt="2023-05-19T09:37:24.017" v="97" actId="478"/>
          <ac:spMkLst>
            <pc:docMk/>
            <pc:sldMk cId="2597503656" sldId="352"/>
            <ac:spMk id="4" creationId="{91116898-552C-C484-E9CA-E1BB468543C0}"/>
          </ac:spMkLst>
        </pc:spChg>
        <pc:spChg chg="del">
          <ac:chgData name="采紋 吳" userId="a8b62ba60823c0ee" providerId="LiveId" clId="{FC078CD5-3232-450B-BA06-9B3E860B50C3}" dt="2023-05-19T09:37:24.017" v="97" actId="478"/>
          <ac:spMkLst>
            <pc:docMk/>
            <pc:sldMk cId="2597503656" sldId="352"/>
            <ac:spMk id="5" creationId="{07F78628-E3EC-EB4A-4E95-ADB232E86C7E}"/>
          </ac:spMkLst>
        </pc:spChg>
        <pc:spChg chg="add mod ord">
          <ac:chgData name="采紋 吳" userId="a8b62ba60823c0ee" providerId="LiveId" clId="{FC078CD5-3232-450B-BA06-9B3E860B50C3}" dt="2023-05-19T09:38:05.704" v="105" actId="167"/>
          <ac:spMkLst>
            <pc:docMk/>
            <pc:sldMk cId="2597503656" sldId="352"/>
            <ac:spMk id="7" creationId="{41EA064E-DB9B-42B4-90DC-2064B94F9B8B}"/>
          </ac:spMkLst>
        </pc:spChg>
        <pc:spChg chg="add mod">
          <ac:chgData name="采紋 吳" userId="a8b62ba60823c0ee" providerId="LiveId" clId="{FC078CD5-3232-450B-BA06-9B3E860B50C3}" dt="2023-05-19T09:37:59.786" v="104"/>
          <ac:spMkLst>
            <pc:docMk/>
            <pc:sldMk cId="2597503656" sldId="352"/>
            <ac:spMk id="8" creationId="{EC50AB65-6142-4001-6B28-F52EB10C6F9B}"/>
          </ac:spMkLst>
        </pc:spChg>
        <pc:spChg chg="add mod">
          <ac:chgData name="采紋 吳" userId="a8b62ba60823c0ee" providerId="LiveId" clId="{FC078CD5-3232-450B-BA06-9B3E860B50C3}" dt="2023-05-19T09:37:59.786" v="104"/>
          <ac:spMkLst>
            <pc:docMk/>
            <pc:sldMk cId="2597503656" sldId="352"/>
            <ac:spMk id="9" creationId="{7EB8D285-6252-3F69-8329-445E668C5A53}"/>
          </ac:spMkLst>
        </pc:spChg>
        <pc:spChg chg="mod">
          <ac:chgData name="采紋 吳" userId="a8b62ba60823c0ee" providerId="LiveId" clId="{FC078CD5-3232-450B-BA06-9B3E860B50C3}" dt="2023-05-19T09:37:59.786" v="104"/>
          <ac:spMkLst>
            <pc:docMk/>
            <pc:sldMk cId="2597503656" sldId="352"/>
            <ac:spMk id="12" creationId="{28BD37D5-6765-F6A2-BFD1-B2E2DDA8E42A}"/>
          </ac:spMkLst>
        </pc:spChg>
        <pc:spChg chg="mod">
          <ac:chgData name="采紋 吳" userId="a8b62ba60823c0ee" providerId="LiveId" clId="{FC078CD5-3232-450B-BA06-9B3E860B50C3}" dt="2023-05-19T09:37:59.786" v="104"/>
          <ac:spMkLst>
            <pc:docMk/>
            <pc:sldMk cId="2597503656" sldId="352"/>
            <ac:spMk id="13" creationId="{7F3A2F13-6978-6F7E-2590-711D918B3977}"/>
          </ac:spMkLst>
        </pc:spChg>
        <pc:spChg chg="mod">
          <ac:chgData name="采紋 吳" userId="a8b62ba60823c0ee" providerId="LiveId" clId="{FC078CD5-3232-450B-BA06-9B3E860B50C3}" dt="2023-05-19T09:37:59.786" v="104"/>
          <ac:spMkLst>
            <pc:docMk/>
            <pc:sldMk cId="2597503656" sldId="352"/>
            <ac:spMk id="14" creationId="{B9B78198-8E57-C2A8-BC42-A8E82A49A9B7}"/>
          </ac:spMkLst>
        </pc:spChg>
        <pc:spChg chg="mod">
          <ac:chgData name="采紋 吳" userId="a8b62ba60823c0ee" providerId="LiveId" clId="{FC078CD5-3232-450B-BA06-9B3E860B50C3}" dt="2023-05-19T09:37:59.786" v="104"/>
          <ac:spMkLst>
            <pc:docMk/>
            <pc:sldMk cId="2597503656" sldId="352"/>
            <ac:spMk id="15" creationId="{7C65003F-04BD-0DBE-0130-312BD704D4D0}"/>
          </ac:spMkLst>
        </pc:spChg>
        <pc:spChg chg="add mod">
          <ac:chgData name="采紋 吳" userId="a8b62ba60823c0ee" providerId="LiveId" clId="{FC078CD5-3232-450B-BA06-9B3E860B50C3}" dt="2023-05-19T09:37:59.786" v="104"/>
          <ac:spMkLst>
            <pc:docMk/>
            <pc:sldMk cId="2597503656" sldId="352"/>
            <ac:spMk id="16" creationId="{0ADDE33D-AA62-4C57-E871-4BA0AB705DF3}"/>
          </ac:spMkLst>
        </pc:spChg>
        <pc:spChg chg="add mod">
          <ac:chgData name="采紋 吳" userId="a8b62ba60823c0ee" providerId="LiveId" clId="{FC078CD5-3232-450B-BA06-9B3E860B50C3}" dt="2023-05-19T09:37:59.786" v="104"/>
          <ac:spMkLst>
            <pc:docMk/>
            <pc:sldMk cId="2597503656" sldId="352"/>
            <ac:spMk id="17" creationId="{BC2073C2-CDDA-B667-193D-A5B06DC4F94F}"/>
          </ac:spMkLst>
        </pc:spChg>
        <pc:spChg chg="mod">
          <ac:chgData name="采紋 吳" userId="a8b62ba60823c0ee" providerId="LiveId" clId="{FC078CD5-3232-450B-BA06-9B3E860B50C3}" dt="2023-05-19T09:37:59.786" v="104"/>
          <ac:spMkLst>
            <pc:docMk/>
            <pc:sldMk cId="2597503656" sldId="352"/>
            <ac:spMk id="19" creationId="{721A9D82-D8A7-B02C-A1F6-C656D0E2F609}"/>
          </ac:spMkLst>
        </pc:spChg>
        <pc:grpChg chg="add mod">
          <ac:chgData name="采紋 吳" userId="a8b62ba60823c0ee" providerId="LiveId" clId="{FC078CD5-3232-450B-BA06-9B3E860B50C3}" dt="2023-05-19T09:37:59.786" v="104"/>
          <ac:grpSpMkLst>
            <pc:docMk/>
            <pc:sldMk cId="2597503656" sldId="352"/>
            <ac:grpSpMk id="11" creationId="{BDCC6D5D-64DD-132B-79DF-C43D42D0D2AE}"/>
          </ac:grpSpMkLst>
        </pc:grpChg>
        <pc:grpChg chg="add mod">
          <ac:chgData name="采紋 吳" userId="a8b62ba60823c0ee" providerId="LiveId" clId="{FC078CD5-3232-450B-BA06-9B3E860B50C3}" dt="2023-05-19T09:37:59.786" v="104"/>
          <ac:grpSpMkLst>
            <pc:docMk/>
            <pc:sldMk cId="2597503656" sldId="352"/>
            <ac:grpSpMk id="18" creationId="{EB178498-BFDC-8C85-9E2D-A2E985CB7C93}"/>
          </ac:grpSpMkLst>
        </pc:grpChg>
        <pc:picChg chg="add mod">
          <ac:chgData name="采紋 吳" userId="a8b62ba60823c0ee" providerId="LiveId" clId="{FC078CD5-3232-450B-BA06-9B3E860B50C3}" dt="2023-05-19T09:37:59.786" v="104"/>
          <ac:picMkLst>
            <pc:docMk/>
            <pc:sldMk cId="2597503656" sldId="352"/>
            <ac:picMk id="10" creationId="{F9D5E791-26A5-5A5C-8BE4-4B484F3FBE97}"/>
          </ac:picMkLst>
        </pc:picChg>
        <pc:picChg chg="mod">
          <ac:chgData name="采紋 吳" userId="a8b62ba60823c0ee" providerId="LiveId" clId="{FC078CD5-3232-450B-BA06-9B3E860B50C3}" dt="2023-05-19T09:37:59.786" v="104"/>
          <ac:picMkLst>
            <pc:docMk/>
            <pc:sldMk cId="2597503656" sldId="352"/>
            <ac:picMk id="20" creationId="{578907DD-61EE-0C87-2224-4B6502E11834}"/>
          </ac:picMkLst>
        </pc:picChg>
      </pc:sldChg>
      <pc:sldChg chg="addSp modSp add modAnim">
        <pc:chgData name="采紋 吳" userId="a8b62ba60823c0ee" providerId="LiveId" clId="{FC078CD5-3232-450B-BA06-9B3E860B50C3}" dt="2023-05-19T09:38:49.985" v="112"/>
        <pc:sldMkLst>
          <pc:docMk/>
          <pc:sldMk cId="2058583434" sldId="353"/>
        </pc:sldMkLst>
        <pc:spChg chg="add mod">
          <ac:chgData name="采紋 吳" userId="a8b62ba60823c0ee" providerId="LiveId" clId="{FC078CD5-3232-450B-BA06-9B3E860B50C3}" dt="2023-05-19T09:38:49.985" v="112"/>
          <ac:spMkLst>
            <pc:docMk/>
            <pc:sldMk cId="2058583434" sldId="353"/>
            <ac:spMk id="2" creationId="{F87EB3AB-864D-BE6E-F4D7-0BD02BFC8B76}"/>
          </ac:spMkLst>
        </pc:spChg>
        <pc:spChg chg="add mod">
          <ac:chgData name="采紋 吳" userId="a8b62ba60823c0ee" providerId="LiveId" clId="{FC078CD5-3232-450B-BA06-9B3E860B50C3}" dt="2023-05-19T09:38:49.985" v="112"/>
          <ac:spMkLst>
            <pc:docMk/>
            <pc:sldMk cId="2058583434" sldId="353"/>
            <ac:spMk id="4" creationId="{AC294B03-4715-8D2B-116A-99147DBD696F}"/>
          </ac:spMkLst>
        </pc:spChg>
        <pc:spChg chg="mod">
          <ac:chgData name="采紋 吳" userId="a8b62ba60823c0ee" providerId="LiveId" clId="{FC078CD5-3232-450B-BA06-9B3E860B50C3}" dt="2023-05-19T09:38:49.985" v="112"/>
          <ac:spMkLst>
            <pc:docMk/>
            <pc:sldMk cId="2058583434" sldId="353"/>
            <ac:spMk id="7" creationId="{985EAC35-3C15-8AB7-C0F1-6E1EA453B0CD}"/>
          </ac:spMkLst>
        </pc:spChg>
        <pc:spChg chg="mod">
          <ac:chgData name="采紋 吳" userId="a8b62ba60823c0ee" providerId="LiveId" clId="{FC078CD5-3232-450B-BA06-9B3E860B50C3}" dt="2023-05-19T09:38:49.985" v="112"/>
          <ac:spMkLst>
            <pc:docMk/>
            <pc:sldMk cId="2058583434" sldId="353"/>
            <ac:spMk id="12" creationId="{791852DF-1A00-7974-7027-BD10F81A2043}"/>
          </ac:spMkLst>
        </pc:spChg>
        <pc:spChg chg="mod">
          <ac:chgData name="采紋 吳" userId="a8b62ba60823c0ee" providerId="LiveId" clId="{FC078CD5-3232-450B-BA06-9B3E860B50C3}" dt="2023-05-19T09:38:49.985" v="112"/>
          <ac:spMkLst>
            <pc:docMk/>
            <pc:sldMk cId="2058583434" sldId="353"/>
            <ac:spMk id="14" creationId="{E670F9EE-0B7B-DED7-68D1-D9507C42761E}"/>
          </ac:spMkLst>
        </pc:spChg>
        <pc:spChg chg="add mod">
          <ac:chgData name="采紋 吳" userId="a8b62ba60823c0ee" providerId="LiveId" clId="{FC078CD5-3232-450B-BA06-9B3E860B50C3}" dt="2023-05-19T09:38:49.985" v="112"/>
          <ac:spMkLst>
            <pc:docMk/>
            <pc:sldMk cId="2058583434" sldId="353"/>
            <ac:spMk id="19" creationId="{59E855CB-139D-A0C1-75D8-8D6276E503F3}"/>
          </ac:spMkLst>
        </pc:spChg>
        <pc:spChg chg="add mod">
          <ac:chgData name="采紋 吳" userId="a8b62ba60823c0ee" providerId="LiveId" clId="{FC078CD5-3232-450B-BA06-9B3E860B50C3}" dt="2023-05-19T09:38:49.985" v="112"/>
          <ac:spMkLst>
            <pc:docMk/>
            <pc:sldMk cId="2058583434" sldId="353"/>
            <ac:spMk id="20" creationId="{2744B422-B733-7C01-1137-927F0B5BE7C5}"/>
          </ac:spMkLst>
        </pc:spChg>
        <pc:spChg chg="mod">
          <ac:chgData name="采紋 吳" userId="a8b62ba60823c0ee" providerId="LiveId" clId="{FC078CD5-3232-450B-BA06-9B3E860B50C3}" dt="2023-05-19T09:38:49.985" v="112"/>
          <ac:spMkLst>
            <pc:docMk/>
            <pc:sldMk cId="2058583434" sldId="353"/>
            <ac:spMk id="22" creationId="{E790CD6E-F9FD-7974-6A1C-CC8B21AE1315}"/>
          </ac:spMkLst>
        </pc:spChg>
        <pc:grpChg chg="add mod">
          <ac:chgData name="采紋 吳" userId="a8b62ba60823c0ee" providerId="LiveId" clId="{FC078CD5-3232-450B-BA06-9B3E860B50C3}" dt="2023-05-19T09:38:49.985" v="112"/>
          <ac:grpSpMkLst>
            <pc:docMk/>
            <pc:sldMk cId="2058583434" sldId="353"/>
            <ac:grpSpMk id="5" creationId="{1943B648-A7D7-2C76-82E7-E5B99F6E8C68}"/>
          </ac:grpSpMkLst>
        </pc:grpChg>
        <pc:grpChg chg="add mod">
          <ac:chgData name="采紋 吳" userId="a8b62ba60823c0ee" providerId="LiveId" clId="{FC078CD5-3232-450B-BA06-9B3E860B50C3}" dt="2023-05-19T09:38:49.985" v="112"/>
          <ac:grpSpMkLst>
            <pc:docMk/>
            <pc:sldMk cId="2058583434" sldId="353"/>
            <ac:grpSpMk id="9" creationId="{BBC4649B-D7DD-3E02-6D01-A9887D7FC26C}"/>
          </ac:grpSpMkLst>
        </pc:grpChg>
        <pc:grpChg chg="mod">
          <ac:chgData name="采紋 吳" userId="a8b62ba60823c0ee" providerId="LiveId" clId="{FC078CD5-3232-450B-BA06-9B3E860B50C3}" dt="2023-05-19T09:38:49.985" v="112"/>
          <ac:grpSpMkLst>
            <pc:docMk/>
            <pc:sldMk cId="2058583434" sldId="353"/>
            <ac:grpSpMk id="10" creationId="{3DF6340E-626B-267F-49B4-41E33F438BD4}"/>
          </ac:grpSpMkLst>
        </pc:grpChg>
        <pc:grpChg chg="mod">
          <ac:chgData name="采紋 吳" userId="a8b62ba60823c0ee" providerId="LiveId" clId="{FC078CD5-3232-450B-BA06-9B3E860B50C3}" dt="2023-05-19T09:38:49.985" v="112"/>
          <ac:grpSpMkLst>
            <pc:docMk/>
            <pc:sldMk cId="2058583434" sldId="353"/>
            <ac:grpSpMk id="11" creationId="{BEDAF260-2060-A03D-A985-A63B682FBBE0}"/>
          </ac:grpSpMkLst>
        </pc:grpChg>
        <pc:grpChg chg="add mod">
          <ac:chgData name="采紋 吳" userId="a8b62ba60823c0ee" providerId="LiveId" clId="{FC078CD5-3232-450B-BA06-9B3E860B50C3}" dt="2023-05-19T09:38:49.985" v="112"/>
          <ac:grpSpMkLst>
            <pc:docMk/>
            <pc:sldMk cId="2058583434" sldId="353"/>
            <ac:grpSpMk id="21" creationId="{0329A1C9-D0D0-ABDE-5D27-BE5DCE426418}"/>
          </ac:grpSpMkLst>
        </pc:grpChg>
        <pc:picChg chg="add mod">
          <ac:chgData name="采紋 吳" userId="a8b62ba60823c0ee" providerId="LiveId" clId="{FC078CD5-3232-450B-BA06-9B3E860B50C3}" dt="2023-05-19T09:38:49.985" v="112"/>
          <ac:picMkLst>
            <pc:docMk/>
            <pc:sldMk cId="2058583434" sldId="353"/>
            <ac:picMk id="3" creationId="{B069D35F-60FD-3CF4-4C26-A06614C3A229}"/>
          </ac:picMkLst>
        </pc:picChg>
        <pc:picChg chg="mod">
          <ac:chgData name="采紋 吳" userId="a8b62ba60823c0ee" providerId="LiveId" clId="{FC078CD5-3232-450B-BA06-9B3E860B50C3}" dt="2023-05-19T09:38:49.985" v="112"/>
          <ac:picMkLst>
            <pc:docMk/>
            <pc:sldMk cId="2058583434" sldId="353"/>
            <ac:picMk id="8" creationId="{7212B666-5E8C-BA26-0309-BEA9FAAA96E6}"/>
          </ac:picMkLst>
        </pc:picChg>
        <pc:picChg chg="mod">
          <ac:chgData name="采紋 吳" userId="a8b62ba60823c0ee" providerId="LiveId" clId="{FC078CD5-3232-450B-BA06-9B3E860B50C3}" dt="2023-05-19T09:38:49.985" v="112"/>
          <ac:picMkLst>
            <pc:docMk/>
            <pc:sldMk cId="2058583434" sldId="353"/>
            <ac:picMk id="13" creationId="{4CEDBFC6-CAB0-618A-6E87-E541E3A49FEE}"/>
          </ac:picMkLst>
        </pc:picChg>
        <pc:picChg chg="mod">
          <ac:chgData name="采紋 吳" userId="a8b62ba60823c0ee" providerId="LiveId" clId="{FC078CD5-3232-450B-BA06-9B3E860B50C3}" dt="2023-05-19T09:38:49.985" v="112"/>
          <ac:picMkLst>
            <pc:docMk/>
            <pc:sldMk cId="2058583434" sldId="353"/>
            <ac:picMk id="15" creationId="{62430B72-C8F0-C55A-449D-A1F7EC3B0580}"/>
          </ac:picMkLst>
        </pc:picChg>
        <pc:picChg chg="add mod">
          <ac:chgData name="采紋 吳" userId="a8b62ba60823c0ee" providerId="LiveId" clId="{FC078CD5-3232-450B-BA06-9B3E860B50C3}" dt="2023-05-19T09:38:49.985" v="112"/>
          <ac:picMkLst>
            <pc:docMk/>
            <pc:sldMk cId="2058583434" sldId="353"/>
            <ac:picMk id="16" creationId="{94070436-E4E5-8A8F-F546-E213FFC2F5CF}"/>
          </ac:picMkLst>
        </pc:picChg>
        <pc:picChg chg="add mod">
          <ac:chgData name="采紋 吳" userId="a8b62ba60823c0ee" providerId="LiveId" clId="{FC078CD5-3232-450B-BA06-9B3E860B50C3}" dt="2023-05-19T09:38:49.985" v="112"/>
          <ac:picMkLst>
            <pc:docMk/>
            <pc:sldMk cId="2058583434" sldId="353"/>
            <ac:picMk id="17" creationId="{0DE6533A-0660-E422-BB1A-868AA4811287}"/>
          </ac:picMkLst>
        </pc:picChg>
        <pc:picChg chg="mod">
          <ac:chgData name="采紋 吳" userId="a8b62ba60823c0ee" providerId="LiveId" clId="{FC078CD5-3232-450B-BA06-9B3E860B50C3}" dt="2023-05-19T09:38:49.985" v="112"/>
          <ac:picMkLst>
            <pc:docMk/>
            <pc:sldMk cId="2058583434" sldId="353"/>
            <ac:picMk id="23" creationId="{12414909-C705-16CE-CB56-7FE094E824CC}"/>
          </ac:picMkLst>
        </pc:picChg>
        <pc:cxnChg chg="add mod">
          <ac:chgData name="采紋 吳" userId="a8b62ba60823c0ee" providerId="LiveId" clId="{FC078CD5-3232-450B-BA06-9B3E860B50C3}" dt="2023-05-19T09:38:49.985" v="112"/>
          <ac:cxnSpMkLst>
            <pc:docMk/>
            <pc:sldMk cId="2058583434" sldId="353"/>
            <ac:cxnSpMk id="18" creationId="{89116D0E-4684-D906-8960-3DF708BE8F35}"/>
          </ac:cxnSpMkLst>
        </pc:cxnChg>
      </pc:sldChg>
      <pc:sldChg chg="addSp modSp add">
        <pc:chgData name="采紋 吳" userId="a8b62ba60823c0ee" providerId="LiveId" clId="{FC078CD5-3232-450B-BA06-9B3E860B50C3}" dt="2023-05-19T09:39:01.749" v="114"/>
        <pc:sldMkLst>
          <pc:docMk/>
          <pc:sldMk cId="673806527" sldId="354"/>
        </pc:sldMkLst>
        <pc:spChg chg="add mod">
          <ac:chgData name="采紋 吳" userId="a8b62ba60823c0ee" providerId="LiveId" clId="{FC078CD5-3232-450B-BA06-9B3E860B50C3}" dt="2023-05-19T09:39:01.749" v="114"/>
          <ac:spMkLst>
            <pc:docMk/>
            <pc:sldMk cId="673806527" sldId="354"/>
            <ac:spMk id="2" creationId="{38D73E50-557F-BF64-B146-D42F44F72BA2}"/>
          </ac:spMkLst>
        </pc:spChg>
        <pc:spChg chg="add mod">
          <ac:chgData name="采紋 吳" userId="a8b62ba60823c0ee" providerId="LiveId" clId="{FC078CD5-3232-450B-BA06-9B3E860B50C3}" dt="2023-05-19T09:39:01.749" v="114"/>
          <ac:spMkLst>
            <pc:docMk/>
            <pc:sldMk cId="673806527" sldId="354"/>
            <ac:spMk id="3" creationId="{CA816DD9-751C-189C-4CC1-EDD24719B2A0}"/>
          </ac:spMkLst>
        </pc:spChg>
        <pc:spChg chg="add mod">
          <ac:chgData name="采紋 吳" userId="a8b62ba60823c0ee" providerId="LiveId" clId="{FC078CD5-3232-450B-BA06-9B3E860B50C3}" dt="2023-05-19T09:39:01.749" v="114"/>
          <ac:spMkLst>
            <pc:docMk/>
            <pc:sldMk cId="673806527" sldId="354"/>
            <ac:spMk id="7" creationId="{313E0288-BC38-F8F1-78EC-26CE949F2BD7}"/>
          </ac:spMkLst>
        </pc:spChg>
        <pc:spChg chg="add mod">
          <ac:chgData name="采紋 吳" userId="a8b62ba60823c0ee" providerId="LiveId" clId="{FC078CD5-3232-450B-BA06-9B3E860B50C3}" dt="2023-05-19T09:39:01.749" v="114"/>
          <ac:spMkLst>
            <pc:docMk/>
            <pc:sldMk cId="673806527" sldId="354"/>
            <ac:spMk id="8" creationId="{AE56033F-446B-D2A0-8967-F47B5B484AC5}"/>
          </ac:spMkLst>
        </pc:spChg>
        <pc:spChg chg="add mod">
          <ac:chgData name="采紋 吳" userId="a8b62ba60823c0ee" providerId="LiveId" clId="{FC078CD5-3232-450B-BA06-9B3E860B50C3}" dt="2023-05-19T09:39:01.749" v="114"/>
          <ac:spMkLst>
            <pc:docMk/>
            <pc:sldMk cId="673806527" sldId="354"/>
            <ac:spMk id="9" creationId="{7911DF05-5403-6231-EBA3-A7EA15763F78}"/>
          </ac:spMkLst>
        </pc:spChg>
        <pc:spChg chg="add mod">
          <ac:chgData name="采紋 吳" userId="a8b62ba60823c0ee" providerId="LiveId" clId="{FC078CD5-3232-450B-BA06-9B3E860B50C3}" dt="2023-05-19T09:39:01.749" v="114"/>
          <ac:spMkLst>
            <pc:docMk/>
            <pc:sldMk cId="673806527" sldId="354"/>
            <ac:spMk id="11" creationId="{C17DCDFF-27AA-6422-031D-1FD643CD4FD1}"/>
          </ac:spMkLst>
        </pc:spChg>
        <pc:spChg chg="mod">
          <ac:chgData name="采紋 吳" userId="a8b62ba60823c0ee" providerId="LiveId" clId="{FC078CD5-3232-450B-BA06-9B3E860B50C3}" dt="2023-05-19T09:39:01.749" v="114"/>
          <ac:spMkLst>
            <pc:docMk/>
            <pc:sldMk cId="673806527" sldId="354"/>
            <ac:spMk id="13" creationId="{F248EF8A-E059-6146-FF15-FE912D693A4B}"/>
          </ac:spMkLst>
        </pc:spChg>
        <pc:spChg chg="add mod">
          <ac:chgData name="采紋 吳" userId="a8b62ba60823c0ee" providerId="LiveId" clId="{FC078CD5-3232-450B-BA06-9B3E860B50C3}" dt="2023-05-19T09:39:01.749" v="114"/>
          <ac:spMkLst>
            <pc:docMk/>
            <pc:sldMk cId="673806527" sldId="354"/>
            <ac:spMk id="15" creationId="{E222C17B-B600-B43E-B5F6-DB10A8276066}"/>
          </ac:spMkLst>
        </pc:spChg>
        <pc:spChg chg="add mod">
          <ac:chgData name="采紋 吳" userId="a8b62ba60823c0ee" providerId="LiveId" clId="{FC078CD5-3232-450B-BA06-9B3E860B50C3}" dt="2023-05-19T09:39:01.749" v="114"/>
          <ac:spMkLst>
            <pc:docMk/>
            <pc:sldMk cId="673806527" sldId="354"/>
            <ac:spMk id="16" creationId="{66EFE3F9-947E-B4A5-6096-8B46290368BF}"/>
          </ac:spMkLst>
        </pc:spChg>
        <pc:spChg chg="add mod">
          <ac:chgData name="采紋 吳" userId="a8b62ba60823c0ee" providerId="LiveId" clId="{FC078CD5-3232-450B-BA06-9B3E860B50C3}" dt="2023-05-19T09:39:01.749" v="114"/>
          <ac:spMkLst>
            <pc:docMk/>
            <pc:sldMk cId="673806527" sldId="354"/>
            <ac:spMk id="17" creationId="{F4F6FCDA-4751-C142-82D9-91FD9775D1CD}"/>
          </ac:spMkLst>
        </pc:spChg>
        <pc:grpChg chg="add mod">
          <ac:chgData name="采紋 吳" userId="a8b62ba60823c0ee" providerId="LiveId" clId="{FC078CD5-3232-450B-BA06-9B3E860B50C3}" dt="2023-05-19T09:39:01.749" v="114"/>
          <ac:grpSpMkLst>
            <pc:docMk/>
            <pc:sldMk cId="673806527" sldId="354"/>
            <ac:grpSpMk id="12" creationId="{A502D396-6059-8277-C12A-4DCA44A0E0E0}"/>
          </ac:grpSpMkLst>
        </pc:grpChg>
        <pc:picChg chg="add mod">
          <ac:chgData name="采紋 吳" userId="a8b62ba60823c0ee" providerId="LiveId" clId="{FC078CD5-3232-450B-BA06-9B3E860B50C3}" dt="2023-05-19T09:39:01.749" v="114"/>
          <ac:picMkLst>
            <pc:docMk/>
            <pc:sldMk cId="673806527" sldId="354"/>
            <ac:picMk id="4" creationId="{A479CCFD-D5AF-6EFE-B2BF-A1FE447A7DF7}"/>
          </ac:picMkLst>
        </pc:picChg>
        <pc:picChg chg="add mod">
          <ac:chgData name="采紋 吳" userId="a8b62ba60823c0ee" providerId="LiveId" clId="{FC078CD5-3232-450B-BA06-9B3E860B50C3}" dt="2023-05-19T09:39:01.749" v="114"/>
          <ac:picMkLst>
            <pc:docMk/>
            <pc:sldMk cId="673806527" sldId="354"/>
            <ac:picMk id="5" creationId="{EA806A6F-34F7-AADA-0903-C3AF9DB8BACB}"/>
          </ac:picMkLst>
        </pc:picChg>
        <pc:picChg chg="add mod">
          <ac:chgData name="采紋 吳" userId="a8b62ba60823c0ee" providerId="LiveId" clId="{FC078CD5-3232-450B-BA06-9B3E860B50C3}" dt="2023-05-19T09:39:01.749" v="114"/>
          <ac:picMkLst>
            <pc:docMk/>
            <pc:sldMk cId="673806527" sldId="354"/>
            <ac:picMk id="10" creationId="{B2E12FE8-9CF4-5375-D704-FA321D52412B}"/>
          </ac:picMkLst>
        </pc:picChg>
        <pc:picChg chg="mod">
          <ac:chgData name="采紋 吳" userId="a8b62ba60823c0ee" providerId="LiveId" clId="{FC078CD5-3232-450B-BA06-9B3E860B50C3}" dt="2023-05-19T09:39:01.749" v="114"/>
          <ac:picMkLst>
            <pc:docMk/>
            <pc:sldMk cId="673806527" sldId="354"/>
            <ac:picMk id="14" creationId="{1A72D295-91FB-767E-DDB1-7508229916E7}"/>
          </ac:picMkLst>
        </pc:picChg>
      </pc:sldChg>
      <pc:sldChg chg="addSp modSp add modAnim">
        <pc:chgData name="采紋 吳" userId="a8b62ba60823c0ee" providerId="LiveId" clId="{FC078CD5-3232-450B-BA06-9B3E860B50C3}" dt="2023-05-19T09:39:14.272" v="116"/>
        <pc:sldMkLst>
          <pc:docMk/>
          <pc:sldMk cId="1266834116" sldId="355"/>
        </pc:sldMkLst>
        <pc:spChg chg="add mod">
          <ac:chgData name="采紋 吳" userId="a8b62ba60823c0ee" providerId="LiveId" clId="{FC078CD5-3232-450B-BA06-9B3E860B50C3}" dt="2023-05-19T09:39:14.272" v="116"/>
          <ac:spMkLst>
            <pc:docMk/>
            <pc:sldMk cId="1266834116" sldId="355"/>
            <ac:spMk id="2" creationId="{FD6EFBAC-1568-A4B9-4D39-16027F8DF80F}"/>
          </ac:spMkLst>
        </pc:spChg>
        <pc:spChg chg="add mod">
          <ac:chgData name="采紋 吳" userId="a8b62ba60823c0ee" providerId="LiveId" clId="{FC078CD5-3232-450B-BA06-9B3E860B50C3}" dt="2023-05-19T09:39:14.272" v="116"/>
          <ac:spMkLst>
            <pc:docMk/>
            <pc:sldMk cId="1266834116" sldId="355"/>
            <ac:spMk id="3" creationId="{0BA171AA-3469-F026-9107-D707B7C04F27}"/>
          </ac:spMkLst>
        </pc:spChg>
        <pc:spChg chg="add mod">
          <ac:chgData name="采紋 吳" userId="a8b62ba60823c0ee" providerId="LiveId" clId="{FC078CD5-3232-450B-BA06-9B3E860B50C3}" dt="2023-05-19T09:39:14.272" v="116"/>
          <ac:spMkLst>
            <pc:docMk/>
            <pc:sldMk cId="1266834116" sldId="355"/>
            <ac:spMk id="4" creationId="{8AA96C1A-FF0B-C725-A240-0E31EE6B702A}"/>
          </ac:spMkLst>
        </pc:spChg>
        <pc:spChg chg="mod">
          <ac:chgData name="采紋 吳" userId="a8b62ba60823c0ee" providerId="LiveId" clId="{FC078CD5-3232-450B-BA06-9B3E860B50C3}" dt="2023-05-19T09:39:14.272" v="116"/>
          <ac:spMkLst>
            <pc:docMk/>
            <pc:sldMk cId="1266834116" sldId="355"/>
            <ac:spMk id="7" creationId="{DAFE8995-8FFA-1E57-1D7B-82FAF8683CAB}"/>
          </ac:spMkLst>
        </pc:spChg>
        <pc:spChg chg="mod">
          <ac:chgData name="采紋 吳" userId="a8b62ba60823c0ee" providerId="LiveId" clId="{FC078CD5-3232-450B-BA06-9B3E860B50C3}" dt="2023-05-19T09:39:14.272" v="116"/>
          <ac:spMkLst>
            <pc:docMk/>
            <pc:sldMk cId="1266834116" sldId="355"/>
            <ac:spMk id="8" creationId="{BFA8086F-F0C9-20D3-8C4F-6A0CCD9F586E}"/>
          </ac:spMkLst>
        </pc:spChg>
        <pc:spChg chg="mod">
          <ac:chgData name="采紋 吳" userId="a8b62ba60823c0ee" providerId="LiveId" clId="{FC078CD5-3232-450B-BA06-9B3E860B50C3}" dt="2023-05-19T09:39:14.272" v="116"/>
          <ac:spMkLst>
            <pc:docMk/>
            <pc:sldMk cId="1266834116" sldId="355"/>
            <ac:spMk id="9" creationId="{06C6EE97-4228-613D-2585-A7E8E21BAE8F}"/>
          </ac:spMkLst>
        </pc:spChg>
        <pc:spChg chg="mod">
          <ac:chgData name="采紋 吳" userId="a8b62ba60823c0ee" providerId="LiveId" clId="{FC078CD5-3232-450B-BA06-9B3E860B50C3}" dt="2023-05-19T09:39:14.272" v="116"/>
          <ac:spMkLst>
            <pc:docMk/>
            <pc:sldMk cId="1266834116" sldId="355"/>
            <ac:spMk id="10" creationId="{7E1048DA-6165-2A36-9968-3BC26FDCFAC9}"/>
          </ac:spMkLst>
        </pc:spChg>
        <pc:spChg chg="add mod">
          <ac:chgData name="采紋 吳" userId="a8b62ba60823c0ee" providerId="LiveId" clId="{FC078CD5-3232-450B-BA06-9B3E860B50C3}" dt="2023-05-19T09:39:14.272" v="116"/>
          <ac:spMkLst>
            <pc:docMk/>
            <pc:sldMk cId="1266834116" sldId="355"/>
            <ac:spMk id="11" creationId="{0AC7177D-F2E8-E2F0-8503-8E3235EE565D}"/>
          </ac:spMkLst>
        </pc:spChg>
        <pc:spChg chg="mod">
          <ac:chgData name="采紋 吳" userId="a8b62ba60823c0ee" providerId="LiveId" clId="{FC078CD5-3232-450B-BA06-9B3E860B50C3}" dt="2023-05-19T09:39:14.272" v="116"/>
          <ac:spMkLst>
            <pc:docMk/>
            <pc:sldMk cId="1266834116" sldId="355"/>
            <ac:spMk id="18" creationId="{6DE8C478-E75B-F4E4-D42C-4E215A9814A3}"/>
          </ac:spMkLst>
        </pc:spChg>
        <pc:spChg chg="mod">
          <ac:chgData name="采紋 吳" userId="a8b62ba60823c0ee" providerId="LiveId" clId="{FC078CD5-3232-450B-BA06-9B3E860B50C3}" dt="2023-05-19T09:39:14.272" v="116"/>
          <ac:spMkLst>
            <pc:docMk/>
            <pc:sldMk cId="1266834116" sldId="355"/>
            <ac:spMk id="20" creationId="{00011C1E-54FC-FA19-8E54-B0E757219932}"/>
          </ac:spMkLst>
        </pc:spChg>
        <pc:spChg chg="mod">
          <ac:chgData name="采紋 吳" userId="a8b62ba60823c0ee" providerId="LiveId" clId="{FC078CD5-3232-450B-BA06-9B3E860B50C3}" dt="2023-05-19T09:39:14.272" v="116"/>
          <ac:spMkLst>
            <pc:docMk/>
            <pc:sldMk cId="1266834116" sldId="355"/>
            <ac:spMk id="27" creationId="{BF3B23C5-8B88-EA75-873E-DDCD81D721C7}"/>
          </ac:spMkLst>
        </pc:spChg>
        <pc:grpChg chg="add mod">
          <ac:chgData name="采紋 吳" userId="a8b62ba60823c0ee" providerId="LiveId" clId="{FC078CD5-3232-450B-BA06-9B3E860B50C3}" dt="2023-05-19T09:39:14.272" v="116"/>
          <ac:grpSpMkLst>
            <pc:docMk/>
            <pc:sldMk cId="1266834116" sldId="355"/>
            <ac:grpSpMk id="5" creationId="{FE30DFF5-A620-F4D5-7D13-B18440995228}"/>
          </ac:grpSpMkLst>
        </pc:grpChg>
        <pc:grpChg chg="add mod">
          <ac:chgData name="采紋 吳" userId="a8b62ba60823c0ee" providerId="LiveId" clId="{FC078CD5-3232-450B-BA06-9B3E860B50C3}" dt="2023-05-19T09:39:14.272" v="116"/>
          <ac:grpSpMkLst>
            <pc:docMk/>
            <pc:sldMk cId="1266834116" sldId="355"/>
            <ac:grpSpMk id="12" creationId="{035B1764-892B-3CE9-FE2D-17EFA5A1E96F}"/>
          </ac:grpSpMkLst>
        </pc:grpChg>
        <pc:grpChg chg="mod">
          <ac:chgData name="采紋 吳" userId="a8b62ba60823c0ee" providerId="LiveId" clId="{FC078CD5-3232-450B-BA06-9B3E860B50C3}" dt="2023-05-19T09:39:14.272" v="116"/>
          <ac:grpSpMkLst>
            <pc:docMk/>
            <pc:sldMk cId="1266834116" sldId="355"/>
            <ac:grpSpMk id="13" creationId="{C8B921C8-0843-B1A3-E9EC-A9D30D3A64C5}"/>
          </ac:grpSpMkLst>
        </pc:grpChg>
        <pc:grpChg chg="mod">
          <ac:chgData name="采紋 吳" userId="a8b62ba60823c0ee" providerId="LiveId" clId="{FC078CD5-3232-450B-BA06-9B3E860B50C3}" dt="2023-05-19T09:39:14.272" v="116"/>
          <ac:grpSpMkLst>
            <pc:docMk/>
            <pc:sldMk cId="1266834116" sldId="355"/>
            <ac:grpSpMk id="16" creationId="{BAF25651-0FEE-772E-E78C-FC12D126A993}"/>
          </ac:grpSpMkLst>
        </pc:grpChg>
        <pc:grpChg chg="mod">
          <ac:chgData name="采紋 吳" userId="a8b62ba60823c0ee" providerId="LiveId" clId="{FC078CD5-3232-450B-BA06-9B3E860B50C3}" dt="2023-05-19T09:39:14.272" v="116"/>
          <ac:grpSpMkLst>
            <pc:docMk/>
            <pc:sldMk cId="1266834116" sldId="355"/>
            <ac:grpSpMk id="17" creationId="{2B341A8D-41E0-5775-9637-B68646B896BB}"/>
          </ac:grpSpMkLst>
        </pc:grpChg>
        <pc:grpChg chg="add mod">
          <ac:chgData name="采紋 吳" userId="a8b62ba60823c0ee" providerId="LiveId" clId="{FC078CD5-3232-450B-BA06-9B3E860B50C3}" dt="2023-05-19T09:39:14.272" v="116"/>
          <ac:grpSpMkLst>
            <pc:docMk/>
            <pc:sldMk cId="1266834116" sldId="355"/>
            <ac:grpSpMk id="26" creationId="{2A4BACF2-BED9-278E-1842-3BBB4D18FB8D}"/>
          </ac:grpSpMkLst>
        </pc:grpChg>
        <pc:picChg chg="mod">
          <ac:chgData name="采紋 吳" userId="a8b62ba60823c0ee" providerId="LiveId" clId="{FC078CD5-3232-450B-BA06-9B3E860B50C3}" dt="2023-05-19T09:39:14.272" v="116"/>
          <ac:picMkLst>
            <pc:docMk/>
            <pc:sldMk cId="1266834116" sldId="355"/>
            <ac:picMk id="14" creationId="{85E88402-8D25-F9E3-C421-1A01E1E52034}"/>
          </ac:picMkLst>
        </pc:picChg>
        <pc:picChg chg="mod">
          <ac:chgData name="采紋 吳" userId="a8b62ba60823c0ee" providerId="LiveId" clId="{FC078CD5-3232-450B-BA06-9B3E860B50C3}" dt="2023-05-19T09:39:14.272" v="116"/>
          <ac:picMkLst>
            <pc:docMk/>
            <pc:sldMk cId="1266834116" sldId="355"/>
            <ac:picMk id="15" creationId="{7095E120-DADE-ED97-7FF0-ECC291E18D7E}"/>
          </ac:picMkLst>
        </pc:picChg>
        <pc:picChg chg="mod">
          <ac:chgData name="采紋 吳" userId="a8b62ba60823c0ee" providerId="LiveId" clId="{FC078CD5-3232-450B-BA06-9B3E860B50C3}" dt="2023-05-19T09:39:14.272" v="116"/>
          <ac:picMkLst>
            <pc:docMk/>
            <pc:sldMk cId="1266834116" sldId="355"/>
            <ac:picMk id="19" creationId="{B15D10EC-20E3-65EC-0464-97DDE3B8A425}"/>
          </ac:picMkLst>
        </pc:picChg>
        <pc:picChg chg="mod">
          <ac:chgData name="采紋 吳" userId="a8b62ba60823c0ee" providerId="LiveId" clId="{FC078CD5-3232-450B-BA06-9B3E860B50C3}" dt="2023-05-19T09:39:14.272" v="116"/>
          <ac:picMkLst>
            <pc:docMk/>
            <pc:sldMk cId="1266834116" sldId="355"/>
            <ac:picMk id="21" creationId="{D735CB86-766F-18D9-EB19-8840217DFDF8}"/>
          </ac:picMkLst>
        </pc:picChg>
        <pc:picChg chg="add mod">
          <ac:chgData name="采紋 吳" userId="a8b62ba60823c0ee" providerId="LiveId" clId="{FC078CD5-3232-450B-BA06-9B3E860B50C3}" dt="2023-05-19T09:39:14.272" v="116"/>
          <ac:picMkLst>
            <pc:docMk/>
            <pc:sldMk cId="1266834116" sldId="355"/>
            <ac:picMk id="24" creationId="{16AADB09-F59D-A56F-88AD-BC3D47C97E6E}"/>
          </ac:picMkLst>
        </pc:picChg>
        <pc:picChg chg="add mod">
          <ac:chgData name="采紋 吳" userId="a8b62ba60823c0ee" providerId="LiveId" clId="{FC078CD5-3232-450B-BA06-9B3E860B50C3}" dt="2023-05-19T09:39:14.272" v="116"/>
          <ac:picMkLst>
            <pc:docMk/>
            <pc:sldMk cId="1266834116" sldId="355"/>
            <ac:picMk id="25" creationId="{204437AA-C04F-D78E-5A82-6756514EB6A6}"/>
          </ac:picMkLst>
        </pc:picChg>
        <pc:picChg chg="mod">
          <ac:chgData name="采紋 吳" userId="a8b62ba60823c0ee" providerId="LiveId" clId="{FC078CD5-3232-450B-BA06-9B3E860B50C3}" dt="2023-05-19T09:39:14.272" v="116"/>
          <ac:picMkLst>
            <pc:docMk/>
            <pc:sldMk cId="1266834116" sldId="355"/>
            <ac:picMk id="28" creationId="{A08B5DF4-2FD2-7EF3-1CCD-3C1A582BA5D9}"/>
          </ac:picMkLst>
        </pc:picChg>
        <pc:cxnChg chg="add mod">
          <ac:chgData name="采紋 吳" userId="a8b62ba60823c0ee" providerId="LiveId" clId="{FC078CD5-3232-450B-BA06-9B3E860B50C3}" dt="2023-05-19T09:39:14.272" v="116"/>
          <ac:cxnSpMkLst>
            <pc:docMk/>
            <pc:sldMk cId="1266834116" sldId="355"/>
            <ac:cxnSpMk id="22" creationId="{77B36871-1223-529B-E27E-60A56F0348E3}"/>
          </ac:cxnSpMkLst>
        </pc:cxnChg>
        <pc:cxnChg chg="add mod">
          <ac:chgData name="采紋 吳" userId="a8b62ba60823c0ee" providerId="LiveId" clId="{FC078CD5-3232-450B-BA06-9B3E860B50C3}" dt="2023-05-19T09:39:14.272" v="116"/>
          <ac:cxnSpMkLst>
            <pc:docMk/>
            <pc:sldMk cId="1266834116" sldId="355"/>
            <ac:cxnSpMk id="23" creationId="{71A3966F-C821-1AF7-4136-FCDDC144B82E}"/>
          </ac:cxnSpMkLst>
        </pc:cxnChg>
      </pc:sldChg>
      <pc:sldChg chg="addSp modSp add ord">
        <pc:chgData name="采紋 吳" userId="a8b62ba60823c0ee" providerId="LiveId" clId="{FC078CD5-3232-450B-BA06-9B3E860B50C3}" dt="2023-05-19T09:41:30.568" v="140"/>
        <pc:sldMkLst>
          <pc:docMk/>
          <pc:sldMk cId="3135942640" sldId="356"/>
        </pc:sldMkLst>
        <pc:spChg chg="add mod">
          <ac:chgData name="采紋 吳" userId="a8b62ba60823c0ee" providerId="LiveId" clId="{FC078CD5-3232-450B-BA06-9B3E860B50C3}" dt="2023-05-19T09:41:30.568" v="140"/>
          <ac:spMkLst>
            <pc:docMk/>
            <pc:sldMk cId="3135942640" sldId="356"/>
            <ac:spMk id="2" creationId="{E642BCD5-418E-DCE6-BE37-43ED275909D0}"/>
          </ac:spMkLst>
        </pc:spChg>
        <pc:spChg chg="add mod">
          <ac:chgData name="采紋 吳" userId="a8b62ba60823c0ee" providerId="LiveId" clId="{FC078CD5-3232-450B-BA06-9B3E860B50C3}" dt="2023-05-19T09:41:30.568" v="140"/>
          <ac:spMkLst>
            <pc:docMk/>
            <pc:sldMk cId="3135942640" sldId="356"/>
            <ac:spMk id="3" creationId="{99E24AF3-BBCB-40BF-B6DF-C31439F04134}"/>
          </ac:spMkLst>
        </pc:spChg>
        <pc:picChg chg="add mod">
          <ac:chgData name="采紋 吳" userId="a8b62ba60823c0ee" providerId="LiveId" clId="{FC078CD5-3232-450B-BA06-9B3E860B50C3}" dt="2023-05-19T09:41:30.568" v="140"/>
          <ac:picMkLst>
            <pc:docMk/>
            <pc:sldMk cId="3135942640" sldId="356"/>
            <ac:picMk id="4" creationId="{7A33C708-EF71-137A-58ED-E9C4ED57C26F}"/>
          </ac:picMkLst>
        </pc:picChg>
      </pc:sldChg>
      <pc:sldChg chg="addSp modSp add mod ord modAnim">
        <pc:chgData name="采紋 吳" userId="a8b62ba60823c0ee" providerId="LiveId" clId="{FC078CD5-3232-450B-BA06-9B3E860B50C3}" dt="2023-05-21T02:29:42.117" v="995" actId="1076"/>
        <pc:sldMkLst>
          <pc:docMk/>
          <pc:sldMk cId="2918439796" sldId="357"/>
        </pc:sldMkLst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3" creationId="{38B3F0A2-246C-FB03-3A03-66EA1D63AE6D}"/>
          </ac:spMkLst>
        </pc:spChg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4" creationId="{EC95B7C9-9927-958A-237B-2CEB00B10461}"/>
          </ac:spMkLst>
        </pc:spChg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5" creationId="{FE2F0C0E-D671-2F8E-525A-41A162737C1F}"/>
          </ac:spMkLst>
        </pc:spChg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7" creationId="{52DF7A37-5D43-D6EA-E835-6CA259654C2A}"/>
          </ac:spMkLst>
        </pc:spChg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10" creationId="{C0C9C1EC-5708-1402-105A-116D96BD098D}"/>
          </ac:spMkLst>
        </pc:spChg>
        <pc:spChg chg="mod">
          <ac:chgData name="采紋 吳" userId="a8b62ba60823c0ee" providerId="LiveId" clId="{FC078CD5-3232-450B-BA06-9B3E860B50C3}" dt="2023-05-21T00:37:03.858" v="373" actId="1076"/>
          <ac:spMkLst>
            <pc:docMk/>
            <pc:sldMk cId="2918439796" sldId="357"/>
            <ac:spMk id="11" creationId="{4F35E175-17FF-8949-E32C-4C8DC21A2C3E}"/>
          </ac:spMkLst>
        </pc:spChg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12" creationId="{B28DEF56-4D10-DAD8-B59F-8D2B8DE3573A}"/>
          </ac:spMkLst>
        </pc:spChg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15" creationId="{494D0BCC-DD56-C051-33AF-81F81B446E37}"/>
          </ac:spMkLst>
        </pc:spChg>
        <pc:spChg chg="mod">
          <ac:chgData name="采紋 吳" userId="a8b62ba60823c0ee" providerId="LiveId" clId="{FC078CD5-3232-450B-BA06-9B3E860B50C3}" dt="2023-05-21T01:47:33.488" v="936" actId="1076"/>
          <ac:spMkLst>
            <pc:docMk/>
            <pc:sldMk cId="2918439796" sldId="357"/>
            <ac:spMk id="16" creationId="{8D812280-2F45-3AA1-5D02-5161FC4F0727}"/>
          </ac:spMkLst>
        </pc:spChg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17" creationId="{CF5AB569-0684-0846-4F1C-1ABB3AB1B362}"/>
          </ac:spMkLst>
        </pc:spChg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19" creationId="{D03AD6F9-EB12-3B85-AF3A-C219E4B91964}"/>
          </ac:spMkLst>
        </pc:spChg>
        <pc:spChg chg="mod">
          <ac:chgData name="采紋 吳" userId="a8b62ba60823c0ee" providerId="LiveId" clId="{FC078CD5-3232-450B-BA06-9B3E860B50C3}" dt="2023-05-21T00:37:06.896" v="374" actId="1076"/>
          <ac:spMkLst>
            <pc:docMk/>
            <pc:sldMk cId="2918439796" sldId="357"/>
            <ac:spMk id="21" creationId="{05120074-ACDD-7E74-5C38-164920F9972F}"/>
          </ac:spMkLst>
        </pc:spChg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22" creationId="{308725CB-146D-10AD-46DF-E6927BD07AE7}"/>
          </ac:spMkLst>
        </pc:spChg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25" creationId="{F154ACC9-1B6F-E351-C3B0-160048E920D4}"/>
          </ac:spMkLst>
        </pc:spChg>
        <pc:spChg chg="mod">
          <ac:chgData name="采紋 吳" userId="a8b62ba60823c0ee" providerId="LiveId" clId="{FC078CD5-3232-450B-BA06-9B3E860B50C3}" dt="2023-05-21T02:29:42.117" v="995" actId="1076"/>
          <ac:spMkLst>
            <pc:docMk/>
            <pc:sldMk cId="2918439796" sldId="357"/>
            <ac:spMk id="26" creationId="{B6E97D49-FD0C-A55B-7FFA-5BF99D6DC2C6}"/>
          </ac:spMkLst>
        </pc:spChg>
        <pc:spChg chg="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27" creationId="{9FFA7FA9-7169-04AD-55AD-0F77A7FDF144}"/>
          </ac:spMkLst>
        </pc:spChg>
        <pc:spChg chg="add mod">
          <ac:chgData name="采紋 吳" userId="a8b62ba60823c0ee" providerId="LiveId" clId="{FC078CD5-3232-450B-BA06-9B3E860B50C3}" dt="2023-05-19T09:42:31.379" v="151"/>
          <ac:spMkLst>
            <pc:docMk/>
            <pc:sldMk cId="2918439796" sldId="357"/>
            <ac:spMk id="28" creationId="{7C2DF2CE-88EA-E820-84D5-04AEAC21B2BE}"/>
          </ac:spMkLst>
        </pc:spChg>
        <pc:grpChg chg="add mod">
          <ac:chgData name="采紋 吳" userId="a8b62ba60823c0ee" providerId="LiveId" clId="{FC078CD5-3232-450B-BA06-9B3E860B50C3}" dt="2023-05-19T09:42:31.379" v="151"/>
          <ac:grpSpMkLst>
            <pc:docMk/>
            <pc:sldMk cId="2918439796" sldId="357"/>
            <ac:grpSpMk id="2" creationId="{93D163BD-A869-9799-9BD1-250B2277A25D}"/>
          </ac:grpSpMkLst>
        </pc:grpChg>
        <pc:grpChg chg="add mod">
          <ac:chgData name="采紋 吳" userId="a8b62ba60823c0ee" providerId="LiveId" clId="{FC078CD5-3232-450B-BA06-9B3E860B50C3}" dt="2023-05-19T09:42:31.379" v="151"/>
          <ac:grpSpMkLst>
            <pc:docMk/>
            <pc:sldMk cId="2918439796" sldId="357"/>
            <ac:grpSpMk id="8" creationId="{D49EDDD6-E83C-234C-8202-1F2B12C4DE08}"/>
          </ac:grpSpMkLst>
        </pc:grpChg>
        <pc:grpChg chg="mod">
          <ac:chgData name="采紋 吳" userId="a8b62ba60823c0ee" providerId="LiveId" clId="{FC078CD5-3232-450B-BA06-9B3E860B50C3}" dt="2023-05-19T09:42:31.379" v="151"/>
          <ac:grpSpMkLst>
            <pc:docMk/>
            <pc:sldMk cId="2918439796" sldId="357"/>
            <ac:grpSpMk id="9" creationId="{8CBC3469-EA9C-0894-1BC8-E56E66D4CADB}"/>
          </ac:grpSpMkLst>
        </pc:grpChg>
        <pc:grpChg chg="add mod">
          <ac:chgData name="采紋 吳" userId="a8b62ba60823c0ee" providerId="LiveId" clId="{FC078CD5-3232-450B-BA06-9B3E860B50C3}" dt="2023-05-19T09:42:31.379" v="151"/>
          <ac:grpSpMkLst>
            <pc:docMk/>
            <pc:sldMk cId="2918439796" sldId="357"/>
            <ac:grpSpMk id="13" creationId="{EF83CEE1-9FC8-D55A-E5BB-C54C83484EB0}"/>
          </ac:grpSpMkLst>
        </pc:grpChg>
        <pc:grpChg chg="mod">
          <ac:chgData name="采紋 吳" userId="a8b62ba60823c0ee" providerId="LiveId" clId="{FC078CD5-3232-450B-BA06-9B3E860B50C3}" dt="2023-05-19T09:42:31.379" v="151"/>
          <ac:grpSpMkLst>
            <pc:docMk/>
            <pc:sldMk cId="2918439796" sldId="357"/>
            <ac:grpSpMk id="14" creationId="{1A033A4C-03A6-785A-B5A7-7DA45F099783}"/>
          </ac:grpSpMkLst>
        </pc:grpChg>
        <pc:grpChg chg="add mod">
          <ac:chgData name="采紋 吳" userId="a8b62ba60823c0ee" providerId="LiveId" clId="{FC078CD5-3232-450B-BA06-9B3E860B50C3}" dt="2023-05-19T09:42:31.379" v="151"/>
          <ac:grpSpMkLst>
            <pc:docMk/>
            <pc:sldMk cId="2918439796" sldId="357"/>
            <ac:grpSpMk id="18" creationId="{5AF50FFC-21CE-BEB7-4A7C-5A583042AAFD}"/>
          </ac:grpSpMkLst>
        </pc:grpChg>
        <pc:grpChg chg="mod">
          <ac:chgData name="采紋 吳" userId="a8b62ba60823c0ee" providerId="LiveId" clId="{FC078CD5-3232-450B-BA06-9B3E860B50C3}" dt="2023-05-19T09:42:31.379" v="151"/>
          <ac:grpSpMkLst>
            <pc:docMk/>
            <pc:sldMk cId="2918439796" sldId="357"/>
            <ac:grpSpMk id="20" creationId="{AF68544F-C489-3168-9478-942766BF43AE}"/>
          </ac:grpSpMkLst>
        </pc:grpChg>
        <pc:grpChg chg="add mod">
          <ac:chgData name="采紋 吳" userId="a8b62ba60823c0ee" providerId="LiveId" clId="{FC078CD5-3232-450B-BA06-9B3E860B50C3}" dt="2023-05-19T09:42:31.379" v="151"/>
          <ac:grpSpMkLst>
            <pc:docMk/>
            <pc:sldMk cId="2918439796" sldId="357"/>
            <ac:grpSpMk id="23" creationId="{145F3BDE-BC30-F63E-49C1-8E62282FE1EF}"/>
          </ac:grpSpMkLst>
        </pc:grpChg>
        <pc:grpChg chg="mod">
          <ac:chgData name="采紋 吳" userId="a8b62ba60823c0ee" providerId="LiveId" clId="{FC078CD5-3232-450B-BA06-9B3E860B50C3}" dt="2023-05-19T09:42:31.379" v="151"/>
          <ac:grpSpMkLst>
            <pc:docMk/>
            <pc:sldMk cId="2918439796" sldId="357"/>
            <ac:grpSpMk id="24" creationId="{17CD43AE-D2D4-4A75-B0AC-6A51D80EFC92}"/>
          </ac:grpSpMkLst>
        </pc:grpChg>
      </pc:sldChg>
      <pc:sldChg chg="addSp modSp add">
        <pc:chgData name="采紋 吳" userId="a8b62ba60823c0ee" providerId="LiveId" clId="{FC078CD5-3232-450B-BA06-9B3E860B50C3}" dt="2023-05-19T09:43:49.248" v="169"/>
        <pc:sldMkLst>
          <pc:docMk/>
          <pc:sldMk cId="3783651492" sldId="358"/>
        </pc:sldMkLst>
        <pc:spChg chg="add 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2" creationId="{313E42D1-EC58-5434-49F5-E5B391E805E4}"/>
          </ac:spMkLst>
        </pc:spChg>
        <pc:spChg chg="add 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3" creationId="{945BE2E9-E99F-0736-F938-38EE534CA2DB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5" creationId="{BB7979F8-71F4-CF31-3917-706E15B15704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7" creationId="{BA4C6B34-0C69-3707-8A25-CD61C24EC9C6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9" creationId="{ACC540D6-5615-2424-62DF-FBBBF40345F2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10" creationId="{C70DEB9F-1B96-E581-7159-E2005A99FB41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12" creationId="{ACB0CF88-7964-731F-F8EB-01FAFAB42CEF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14" creationId="{22D29DDC-F364-B801-7A42-B8D925A4D1B7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16" creationId="{5C1CA8F1-DB03-3E4D-6ACE-63484ED56B1E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17" creationId="{9319969A-78E8-1B60-1627-65CF88CBE6E4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18" creationId="{8CE1535E-97AA-29B1-8F02-6D154F8EE3DC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20" creationId="{79550E75-E773-BE9D-7BDF-4E76CADB24C7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21" creationId="{95FF9303-934E-D592-770E-73FCF88CBA37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23" creationId="{2A37BC89-3D5F-1B9F-A10D-2DABDAFABAA1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25" creationId="{7FA65573-C94F-816B-1B21-81F856C0BAE9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27" creationId="{A183E69D-0005-0878-911D-5CE4C5C889C7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28" creationId="{E7B35091-5090-08A7-1100-429DB18D5480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29" creationId="{D19FA425-E578-1D82-EC3D-4FA000F272BA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31" creationId="{68EC9F07-1786-C5DC-318A-02212B0A2C55}"/>
          </ac:spMkLst>
        </pc:spChg>
        <pc:spChg chg="mod">
          <ac:chgData name="采紋 吳" userId="a8b62ba60823c0ee" providerId="LiveId" clId="{FC078CD5-3232-450B-BA06-9B3E860B50C3}" dt="2023-05-19T09:43:49.248" v="169"/>
          <ac:spMkLst>
            <pc:docMk/>
            <pc:sldMk cId="3783651492" sldId="358"/>
            <ac:spMk id="32" creationId="{EC09264F-E926-7112-41CD-2E0DB83AAAC6}"/>
          </ac:spMkLst>
        </pc:spChg>
        <pc:grpChg chg="add mod">
          <ac:chgData name="采紋 吳" userId="a8b62ba60823c0ee" providerId="LiveId" clId="{FC078CD5-3232-450B-BA06-9B3E860B50C3}" dt="2023-05-19T09:43:49.248" v="169"/>
          <ac:grpSpMkLst>
            <pc:docMk/>
            <pc:sldMk cId="3783651492" sldId="358"/>
            <ac:grpSpMk id="4" creationId="{F1B7A8F8-EE5E-CEB8-D2B0-8BDD129177DD}"/>
          </ac:grpSpMkLst>
        </pc:grpChg>
        <pc:grpChg chg="add mod">
          <ac:chgData name="采紋 吳" userId="a8b62ba60823c0ee" providerId="LiveId" clId="{FC078CD5-3232-450B-BA06-9B3E860B50C3}" dt="2023-05-19T09:43:49.248" v="169"/>
          <ac:grpSpMkLst>
            <pc:docMk/>
            <pc:sldMk cId="3783651492" sldId="358"/>
            <ac:grpSpMk id="8" creationId="{CA91B8EF-FCC7-9145-FEB7-F53CCFE6203E}"/>
          </ac:grpSpMkLst>
        </pc:grpChg>
        <pc:grpChg chg="add mod">
          <ac:chgData name="采紋 吳" userId="a8b62ba60823c0ee" providerId="LiveId" clId="{FC078CD5-3232-450B-BA06-9B3E860B50C3}" dt="2023-05-19T09:43:49.248" v="169"/>
          <ac:grpSpMkLst>
            <pc:docMk/>
            <pc:sldMk cId="3783651492" sldId="358"/>
            <ac:grpSpMk id="11" creationId="{04BDB01A-34F9-04A9-C87F-EEAD1C86D507}"/>
          </ac:grpSpMkLst>
        </pc:grpChg>
        <pc:grpChg chg="mod">
          <ac:chgData name="采紋 吳" userId="a8b62ba60823c0ee" providerId="LiveId" clId="{FC078CD5-3232-450B-BA06-9B3E860B50C3}" dt="2023-05-19T09:43:49.248" v="169"/>
          <ac:grpSpMkLst>
            <pc:docMk/>
            <pc:sldMk cId="3783651492" sldId="358"/>
            <ac:grpSpMk id="13" creationId="{1C6A7570-CBC0-DFD4-6E39-90EC1A9CE0F6}"/>
          </ac:grpSpMkLst>
        </pc:grpChg>
        <pc:grpChg chg="mod">
          <ac:chgData name="采紋 吳" userId="a8b62ba60823c0ee" providerId="LiveId" clId="{FC078CD5-3232-450B-BA06-9B3E860B50C3}" dt="2023-05-19T09:43:49.248" v="169"/>
          <ac:grpSpMkLst>
            <pc:docMk/>
            <pc:sldMk cId="3783651492" sldId="358"/>
            <ac:grpSpMk id="15" creationId="{77BEB9BF-A4D5-8131-5863-29C74967B0A3}"/>
          </ac:grpSpMkLst>
        </pc:grpChg>
        <pc:grpChg chg="add mod">
          <ac:chgData name="采紋 吳" userId="a8b62ba60823c0ee" providerId="LiveId" clId="{FC078CD5-3232-450B-BA06-9B3E860B50C3}" dt="2023-05-19T09:43:49.248" v="169"/>
          <ac:grpSpMkLst>
            <pc:docMk/>
            <pc:sldMk cId="3783651492" sldId="358"/>
            <ac:grpSpMk id="19" creationId="{D5C82066-2E26-E04F-5168-C875F25A594C}"/>
          </ac:grpSpMkLst>
        </pc:grpChg>
        <pc:grpChg chg="add mod">
          <ac:chgData name="采紋 吳" userId="a8b62ba60823c0ee" providerId="LiveId" clId="{FC078CD5-3232-450B-BA06-9B3E860B50C3}" dt="2023-05-19T09:43:49.248" v="169"/>
          <ac:grpSpMkLst>
            <pc:docMk/>
            <pc:sldMk cId="3783651492" sldId="358"/>
            <ac:grpSpMk id="22" creationId="{CB6AF2DE-DDD5-2B51-D9E8-3D1C05AB570D}"/>
          </ac:grpSpMkLst>
        </pc:grpChg>
        <pc:grpChg chg="mod">
          <ac:chgData name="采紋 吳" userId="a8b62ba60823c0ee" providerId="LiveId" clId="{FC078CD5-3232-450B-BA06-9B3E860B50C3}" dt="2023-05-19T09:43:49.248" v="169"/>
          <ac:grpSpMkLst>
            <pc:docMk/>
            <pc:sldMk cId="3783651492" sldId="358"/>
            <ac:grpSpMk id="24" creationId="{F21B7A55-3027-9842-B8D5-1E5972649CA9}"/>
          </ac:grpSpMkLst>
        </pc:grpChg>
        <pc:grpChg chg="mod">
          <ac:chgData name="采紋 吳" userId="a8b62ba60823c0ee" providerId="LiveId" clId="{FC078CD5-3232-450B-BA06-9B3E860B50C3}" dt="2023-05-19T09:43:49.248" v="169"/>
          <ac:grpSpMkLst>
            <pc:docMk/>
            <pc:sldMk cId="3783651492" sldId="358"/>
            <ac:grpSpMk id="26" creationId="{21C88271-1F74-4FDE-2CC5-9BA3E53DD046}"/>
          </ac:grpSpMkLst>
        </pc:grpChg>
        <pc:grpChg chg="add mod">
          <ac:chgData name="采紋 吳" userId="a8b62ba60823c0ee" providerId="LiveId" clId="{FC078CD5-3232-450B-BA06-9B3E860B50C3}" dt="2023-05-19T09:43:49.248" v="169"/>
          <ac:grpSpMkLst>
            <pc:docMk/>
            <pc:sldMk cId="3783651492" sldId="358"/>
            <ac:grpSpMk id="30" creationId="{00976B4B-A318-6BF0-ED4D-D76412AB6337}"/>
          </ac:grpSpMkLst>
        </pc:grpChg>
      </pc:sldChg>
      <pc:sldChg chg="addSp delSp modSp new mod ord">
        <pc:chgData name="采紋 吳" userId="a8b62ba60823c0ee" providerId="LiveId" clId="{FC078CD5-3232-450B-BA06-9B3E860B50C3}" dt="2023-05-19T09:55:04.620" v="313" actId="20577"/>
        <pc:sldMkLst>
          <pc:docMk/>
          <pc:sldMk cId="1340625898" sldId="359"/>
        </pc:sldMkLst>
        <pc:spChg chg="del">
          <ac:chgData name="采紋 吳" userId="a8b62ba60823c0ee" providerId="LiveId" clId="{FC078CD5-3232-450B-BA06-9B3E860B50C3}" dt="2023-05-19T09:40:48.731" v="130" actId="478"/>
          <ac:spMkLst>
            <pc:docMk/>
            <pc:sldMk cId="1340625898" sldId="359"/>
            <ac:spMk id="2" creationId="{CA03BF10-BB72-1F83-0571-A39AC39ECF9C}"/>
          </ac:spMkLst>
        </pc:spChg>
        <pc:spChg chg="add mod">
          <ac:chgData name="采紋 吳" userId="a8b62ba60823c0ee" providerId="LiveId" clId="{FC078CD5-3232-450B-BA06-9B3E860B50C3}" dt="2023-05-19T09:41:13.235" v="137"/>
          <ac:spMkLst>
            <pc:docMk/>
            <pc:sldMk cId="1340625898" sldId="359"/>
            <ac:spMk id="4" creationId="{27297F5E-3819-3F96-9C33-6F12A0073453}"/>
          </ac:spMkLst>
        </pc:spChg>
        <pc:spChg chg="add mod">
          <ac:chgData name="采紋 吳" userId="a8b62ba60823c0ee" providerId="LiveId" clId="{FC078CD5-3232-450B-BA06-9B3E860B50C3}" dt="2023-05-19T09:55:04.620" v="313" actId="20577"/>
          <ac:spMkLst>
            <pc:docMk/>
            <pc:sldMk cId="1340625898" sldId="359"/>
            <ac:spMk id="5" creationId="{3F6C0A6A-D17A-609F-1106-0BBD6F3C8BED}"/>
          </ac:spMkLst>
        </pc:spChg>
      </pc:sldChg>
      <pc:sldChg chg="addSp modSp add mod">
        <pc:chgData name="采紋 吳" userId="a8b62ba60823c0ee" providerId="LiveId" clId="{FC078CD5-3232-450B-BA06-9B3E860B50C3}" dt="2023-05-19T09:55:16.605" v="325" actId="20577"/>
        <pc:sldMkLst>
          <pc:docMk/>
          <pc:sldMk cId="1753143973" sldId="360"/>
        </pc:sldMkLst>
        <pc:spChg chg="add mod">
          <ac:chgData name="采紋 吳" userId="a8b62ba60823c0ee" providerId="LiveId" clId="{FC078CD5-3232-450B-BA06-9B3E860B50C3}" dt="2023-05-19T09:42:11.984" v="147"/>
          <ac:spMkLst>
            <pc:docMk/>
            <pc:sldMk cId="1753143973" sldId="360"/>
            <ac:spMk id="2" creationId="{CECBCBB8-32D7-0DD4-AC69-F064F7B015D0}"/>
          </ac:spMkLst>
        </pc:spChg>
        <pc:spChg chg="add mod">
          <ac:chgData name="采紋 吳" userId="a8b62ba60823c0ee" providerId="LiveId" clId="{FC078CD5-3232-450B-BA06-9B3E860B50C3}" dt="2023-05-19T09:55:16.605" v="325" actId="20577"/>
          <ac:spMkLst>
            <pc:docMk/>
            <pc:sldMk cId="1753143973" sldId="360"/>
            <ac:spMk id="4" creationId="{B6997B9C-5280-E4BC-5651-7C4C6562440A}"/>
          </ac:spMkLst>
        </pc:spChg>
      </pc:sldChg>
      <pc:sldChg chg="addSp modSp add mod">
        <pc:chgData name="采紋 吳" userId="a8b62ba60823c0ee" providerId="LiveId" clId="{FC078CD5-3232-450B-BA06-9B3E860B50C3}" dt="2023-05-19T09:55:29.645" v="338" actId="20577"/>
        <pc:sldMkLst>
          <pc:docMk/>
          <pc:sldMk cId="4169543274" sldId="361"/>
        </pc:sldMkLst>
        <pc:spChg chg="add mod">
          <ac:chgData name="采紋 吳" userId="a8b62ba60823c0ee" providerId="LiveId" clId="{FC078CD5-3232-450B-BA06-9B3E860B50C3}" dt="2023-05-19T09:43:23.568" v="162"/>
          <ac:spMkLst>
            <pc:docMk/>
            <pc:sldMk cId="4169543274" sldId="361"/>
            <ac:spMk id="2" creationId="{9BCF6027-2FC7-1ADD-3C61-93F40374CCD4}"/>
          </ac:spMkLst>
        </pc:spChg>
        <pc:spChg chg="add mod">
          <ac:chgData name="采紋 吳" userId="a8b62ba60823c0ee" providerId="LiveId" clId="{FC078CD5-3232-450B-BA06-9B3E860B50C3}" dt="2023-05-19T09:55:29.645" v="338" actId="20577"/>
          <ac:spMkLst>
            <pc:docMk/>
            <pc:sldMk cId="4169543274" sldId="361"/>
            <ac:spMk id="4" creationId="{D000BF68-5D32-8D8B-BE76-0FC9F4B0C4D9}"/>
          </ac:spMkLst>
        </pc:spChg>
      </pc:sldChg>
      <pc:sldChg chg="addSp modSp add">
        <pc:chgData name="采紋 吳" userId="a8b62ba60823c0ee" providerId="LiveId" clId="{FC078CD5-3232-450B-BA06-9B3E860B50C3}" dt="2023-05-19T09:41:47.254" v="143"/>
        <pc:sldMkLst>
          <pc:docMk/>
          <pc:sldMk cId="2972062755" sldId="362"/>
        </pc:sldMkLst>
        <pc:spChg chg="add mod">
          <ac:chgData name="采紋 吳" userId="a8b62ba60823c0ee" providerId="LiveId" clId="{FC078CD5-3232-450B-BA06-9B3E860B50C3}" dt="2023-05-19T09:41:47.254" v="143"/>
          <ac:spMkLst>
            <pc:docMk/>
            <pc:sldMk cId="2972062755" sldId="362"/>
            <ac:spMk id="2" creationId="{7215AD73-6FDD-7506-AAD3-4CF5295A90B5}"/>
          </ac:spMkLst>
        </pc:spChg>
        <pc:spChg chg="add mod">
          <ac:chgData name="采紋 吳" userId="a8b62ba60823c0ee" providerId="LiveId" clId="{FC078CD5-3232-450B-BA06-9B3E860B50C3}" dt="2023-05-19T09:41:47.254" v="143"/>
          <ac:spMkLst>
            <pc:docMk/>
            <pc:sldMk cId="2972062755" sldId="362"/>
            <ac:spMk id="3" creationId="{EAA23E56-1BF3-2D08-4E9C-DF925BC168E9}"/>
          </ac:spMkLst>
        </pc:spChg>
        <pc:picChg chg="add mod">
          <ac:chgData name="采紋 吳" userId="a8b62ba60823c0ee" providerId="LiveId" clId="{FC078CD5-3232-450B-BA06-9B3E860B50C3}" dt="2023-05-19T09:41:47.254" v="143"/>
          <ac:picMkLst>
            <pc:docMk/>
            <pc:sldMk cId="2972062755" sldId="362"/>
            <ac:picMk id="4" creationId="{B4EB816D-B93C-C6E1-05B5-521960A693CF}"/>
          </ac:picMkLst>
        </pc:picChg>
      </pc:sldChg>
      <pc:sldChg chg="addSp modSp add mod">
        <pc:chgData name="采紋 吳" userId="a8b62ba60823c0ee" providerId="LiveId" clId="{FC078CD5-3232-450B-BA06-9B3E860B50C3}" dt="2023-05-19T09:58:20.880" v="357" actId="207"/>
        <pc:sldMkLst>
          <pc:docMk/>
          <pc:sldMk cId="2125251401" sldId="363"/>
        </pc:sldMkLst>
        <pc:spChg chg="add 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2" creationId="{F05DB876-DA37-F3EA-3F18-F7425F30A43B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4" creationId="{98567E61-F8DC-59A3-271A-2F6D20F81860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5" creationId="{399064DD-1A84-B966-62A3-E037B70E3863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8" creationId="{47A57F53-4CD2-7804-BD56-485D1E56DD1C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9" creationId="{40AD22E2-BDC4-22AD-D30B-A0D5EAA7A2F1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12" creationId="{F6C8AF1F-029C-639E-1C88-37400722A493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17" creationId="{C3EE19E4-562A-DE25-648F-3D49A0CA2BEE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18" creationId="{5F201E68-BAC8-8889-A562-476A53933D5A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20" creationId="{95B76750-E1D5-67AD-978F-A5EABBF72D00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21" creationId="{283E1031-A60B-C39A-734C-CF347B2DEF2B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23" creationId="{6D81A6BC-B551-0A39-0AF7-A7BA9189EFF1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24" creationId="{A200D902-0F0E-791B-7184-E2550FC78583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27" creationId="{576407E2-0976-50BD-19C0-C9866A2EF508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30" creationId="{DFBA505E-F6B2-EB91-8C9B-DF112185E045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32" creationId="{7CF58916-E5ED-1CD5-3C0F-9275752061EA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33" creationId="{D6DF8FC1-DAF7-A15C-806F-F8BD706BFA38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35" creationId="{F451817F-CAE4-5406-FBB0-96219FFE95F6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36" creationId="{591FDC8C-27CF-1A82-B092-A45FEEB9295C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38" creationId="{2B692CFE-AFF1-6A9F-1B9F-3E62B0D2E019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39" creationId="{49DFD315-085E-731B-770F-F2D2824EC490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41" creationId="{EB903358-9324-6AF9-4F8A-C1B7B907AC72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42" creationId="{93D2CB02-3B38-545B-B292-0C05BC9A0FDE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44" creationId="{23E9CD02-21BC-8597-288D-94CBE0727CBB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45" creationId="{DB19FD4B-7E03-8CA1-A228-3A66EB676CB4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47" creationId="{CF8B8483-845F-E34E-7A72-6C7A94C11289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48" creationId="{3BF4563A-FF2F-6550-9183-9DA1C750DE27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49" creationId="{774CA2E1-CBE6-EB97-F756-4E086DFE82C4}"/>
          </ac:spMkLst>
        </pc:spChg>
        <pc:spChg chg="mod">
          <ac:chgData name="采紋 吳" userId="a8b62ba60823c0ee" providerId="LiveId" clId="{FC078CD5-3232-450B-BA06-9B3E860B50C3}" dt="2023-05-19T09:58:20.880" v="357" actId="207"/>
          <ac:spMkLst>
            <pc:docMk/>
            <pc:sldMk cId="2125251401" sldId="363"/>
            <ac:spMk id="52" creationId="{AB057CEA-DFCC-25E7-CDBD-F4C1BD4B7424}"/>
          </ac:spMkLst>
        </pc:spChg>
        <pc:spChg chg="mod">
          <ac:chgData name="采紋 吳" userId="a8b62ba60823c0ee" providerId="LiveId" clId="{FC078CD5-3232-450B-BA06-9B3E860B50C3}" dt="2023-05-19T09:58:20.880" v="357" actId="207"/>
          <ac:spMkLst>
            <pc:docMk/>
            <pc:sldMk cId="2125251401" sldId="363"/>
            <ac:spMk id="53" creationId="{D62E3B56-AD1E-E158-F7F4-38EB264FE0FF}"/>
          </ac:spMkLst>
        </pc:spChg>
        <pc:spChg chg="mod">
          <ac:chgData name="采紋 吳" userId="a8b62ba60823c0ee" providerId="LiveId" clId="{FC078CD5-3232-450B-BA06-9B3E860B50C3}" dt="2023-05-19T09:58:20.880" v="357" actId="207"/>
          <ac:spMkLst>
            <pc:docMk/>
            <pc:sldMk cId="2125251401" sldId="363"/>
            <ac:spMk id="54" creationId="{9170C015-E2F4-929C-381D-E81685077169}"/>
          </ac:spMkLst>
        </pc:spChg>
        <pc:spChg chg="mod">
          <ac:chgData name="采紋 吳" userId="a8b62ba60823c0ee" providerId="LiveId" clId="{FC078CD5-3232-450B-BA06-9B3E860B50C3}" dt="2023-05-19T09:58:20.880" v="357" actId="207"/>
          <ac:spMkLst>
            <pc:docMk/>
            <pc:sldMk cId="2125251401" sldId="363"/>
            <ac:spMk id="55" creationId="{2E65FFB9-50A8-BB00-0549-B40B2D092A17}"/>
          </ac:spMkLst>
        </pc:spChg>
        <pc:spChg chg="mod">
          <ac:chgData name="采紋 吳" userId="a8b62ba60823c0ee" providerId="LiveId" clId="{FC078CD5-3232-450B-BA06-9B3E860B50C3}" dt="2023-05-19T09:58:20.880" v="357" actId="207"/>
          <ac:spMkLst>
            <pc:docMk/>
            <pc:sldMk cId="2125251401" sldId="363"/>
            <ac:spMk id="56" creationId="{FCBAB608-22DF-07BE-57DB-14A1D8993DFE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59" creationId="{18494AF8-A922-C3BA-D36B-579AA55C7F8E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60" creationId="{1DE1B6C9-CC80-5DD0-6042-2F5986CB2C86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62" creationId="{C448184A-1121-92F9-95E7-D51B313F4AF1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63" creationId="{46F0C835-7D55-5404-BF17-B36F997136CF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65" creationId="{A274C752-A296-FBBA-0D52-7156C83E4C4F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66" creationId="{780620A6-2A5A-D117-8F23-9D46978990ED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68" creationId="{C5E5379E-E331-599A-63CA-AB18BF1345DB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69" creationId="{2CA90D7E-9494-1D9F-88F1-01943B39ABDB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71" creationId="{CE97CEBE-6EE3-9E96-357D-CE7D50ECBC35}"/>
          </ac:spMkLst>
        </pc:spChg>
        <pc:spChg chg="mod">
          <ac:chgData name="采紋 吳" userId="a8b62ba60823c0ee" providerId="LiveId" clId="{FC078CD5-3232-450B-BA06-9B3E860B50C3}" dt="2023-05-19T09:41:58.634" v="145"/>
          <ac:spMkLst>
            <pc:docMk/>
            <pc:sldMk cId="2125251401" sldId="363"/>
            <ac:spMk id="72" creationId="{E2892710-DC72-6FF1-4611-50981A10B3FC}"/>
          </ac:spMkLst>
        </pc:s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3" creationId="{A705F79F-5F1F-6E26-FB1E-5BC866282839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7" creationId="{AF90D7DE-FB14-D26B-B1C2-EF7DB03B3DF7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10" creationId="{E907EB85-C27A-23B9-2E55-900FBEDDC476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16" creationId="{16F3657B-E6C2-BC9C-0ABC-3361AD694BEE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19" creationId="{D27C7764-AA2C-01EB-F1CD-B181059C1FB1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22" creationId="{9795D561-41F5-C629-9B6D-E9316B588C37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25" creationId="{832542C5-E8C4-DC65-2BB1-61D61BCB83AF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28" creationId="{DA53CF93-1CD4-4044-DE69-3A2FBD9B4022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31" creationId="{F5B85553-4386-B4E5-2B84-57FAD1B1B37C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34" creationId="{58672B1A-6EE3-1BC2-5D94-99DC3CD580F1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37" creationId="{CE2067F5-15C8-C192-7CDB-C3D8E8B39ED0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40" creationId="{A52C7F32-CFF6-2C69-16BB-54530F029B93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43" creationId="{A73B3E00-CF5E-3CDA-6685-B78253E4D7E6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46" creationId="{8627B6DF-1AD3-6BB4-A0A9-F4798C93CFD6}"/>
          </ac:grpSpMkLst>
        </pc:grpChg>
        <pc:grpChg chg="add mod">
          <ac:chgData name="采紋 吳" userId="a8b62ba60823c0ee" providerId="LiveId" clId="{FC078CD5-3232-450B-BA06-9B3E860B50C3}" dt="2023-05-19T09:58:20.880" v="357" actId="207"/>
          <ac:grpSpMkLst>
            <pc:docMk/>
            <pc:sldMk cId="2125251401" sldId="363"/>
            <ac:grpSpMk id="50" creationId="{AE2EBFE3-E9B5-5A80-7856-86B2CF7CAF89}"/>
          </ac:grpSpMkLst>
        </pc:grpChg>
        <pc:grpChg chg="mod">
          <ac:chgData name="采紋 吳" userId="a8b62ba60823c0ee" providerId="LiveId" clId="{FC078CD5-3232-450B-BA06-9B3E860B50C3}" dt="2023-05-19T09:58:20.880" v="357" actId="207"/>
          <ac:grpSpMkLst>
            <pc:docMk/>
            <pc:sldMk cId="2125251401" sldId="363"/>
            <ac:grpSpMk id="51" creationId="{BB12C2C5-DF04-61C2-04D7-EC34A5D2F1A9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58" creationId="{6EA02764-BCBA-2C48-B3B6-EC8C46277513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61" creationId="{66D69171-42A2-B153-3939-48378314240D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64" creationId="{39581C51-24C6-8B40-4BD3-59FC700ABE9B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67" creationId="{7BCC7FDD-2949-00BC-52EF-639585688C52}"/>
          </ac:grpSpMkLst>
        </pc:grpChg>
        <pc:grpChg chg="add mod">
          <ac:chgData name="采紋 吳" userId="a8b62ba60823c0ee" providerId="LiveId" clId="{FC078CD5-3232-450B-BA06-9B3E860B50C3}" dt="2023-05-19T09:41:58.634" v="145"/>
          <ac:grpSpMkLst>
            <pc:docMk/>
            <pc:sldMk cId="2125251401" sldId="363"/>
            <ac:grpSpMk id="70" creationId="{B1C9A389-1C81-4EB5-1D9C-A8C5FEA33F0E}"/>
          </ac:grpSpMkLst>
        </pc:grpChg>
        <pc:picChg chg="mod">
          <ac:chgData name="采紋 吳" userId="a8b62ba60823c0ee" providerId="LiveId" clId="{FC078CD5-3232-450B-BA06-9B3E860B50C3}" dt="2023-05-19T09:41:58.634" v="145"/>
          <ac:picMkLst>
            <pc:docMk/>
            <pc:sldMk cId="2125251401" sldId="363"/>
            <ac:picMk id="11" creationId="{DC0D46B2-7B9B-3D02-5EC2-3099D17B7FC3}"/>
          </ac:picMkLst>
        </pc:picChg>
        <pc:picChg chg="mod">
          <ac:chgData name="采紋 吳" userId="a8b62ba60823c0ee" providerId="LiveId" clId="{FC078CD5-3232-450B-BA06-9B3E860B50C3}" dt="2023-05-19T09:41:58.634" v="145"/>
          <ac:picMkLst>
            <pc:docMk/>
            <pc:sldMk cId="2125251401" sldId="363"/>
            <ac:picMk id="26" creationId="{BDCDE9EA-3B2F-C9B2-AA2B-7A2FDF8940FE}"/>
          </ac:picMkLst>
        </pc:picChg>
        <pc:picChg chg="mod">
          <ac:chgData name="采紋 吳" userId="a8b62ba60823c0ee" providerId="LiveId" clId="{FC078CD5-3232-450B-BA06-9B3E860B50C3}" dt="2023-05-19T09:41:58.634" v="145"/>
          <ac:picMkLst>
            <pc:docMk/>
            <pc:sldMk cId="2125251401" sldId="363"/>
            <ac:picMk id="29" creationId="{D4D19BFD-F7CF-95A7-CC2F-5F90A53468EA}"/>
          </ac:picMkLst>
        </pc:picChg>
        <pc:cxnChg chg="add mod">
          <ac:chgData name="采紋 吳" userId="a8b62ba60823c0ee" providerId="LiveId" clId="{FC078CD5-3232-450B-BA06-9B3E860B50C3}" dt="2023-05-19T09:41:58.634" v="145"/>
          <ac:cxnSpMkLst>
            <pc:docMk/>
            <pc:sldMk cId="2125251401" sldId="363"/>
            <ac:cxnSpMk id="13" creationId="{644694DC-B517-91D4-8F36-3140F26F97CD}"/>
          </ac:cxnSpMkLst>
        </pc:cxnChg>
        <pc:cxnChg chg="add mod">
          <ac:chgData name="采紋 吳" userId="a8b62ba60823c0ee" providerId="LiveId" clId="{FC078CD5-3232-450B-BA06-9B3E860B50C3}" dt="2023-05-19T09:41:58.634" v="145"/>
          <ac:cxnSpMkLst>
            <pc:docMk/>
            <pc:sldMk cId="2125251401" sldId="363"/>
            <ac:cxnSpMk id="14" creationId="{5D3FF534-1B19-701B-EF87-6F34150A625F}"/>
          </ac:cxnSpMkLst>
        </pc:cxnChg>
        <pc:cxnChg chg="add mod">
          <ac:chgData name="采紋 吳" userId="a8b62ba60823c0ee" providerId="LiveId" clId="{FC078CD5-3232-450B-BA06-9B3E860B50C3}" dt="2023-05-19T09:41:58.634" v="145"/>
          <ac:cxnSpMkLst>
            <pc:docMk/>
            <pc:sldMk cId="2125251401" sldId="363"/>
            <ac:cxnSpMk id="15" creationId="{8334947A-507F-76CB-082D-2EF0070A11B0}"/>
          </ac:cxnSpMkLst>
        </pc:cxnChg>
        <pc:cxnChg chg="add mod">
          <ac:chgData name="采紋 吳" userId="a8b62ba60823c0ee" providerId="LiveId" clId="{FC078CD5-3232-450B-BA06-9B3E860B50C3}" dt="2023-05-19T09:41:58.634" v="145"/>
          <ac:cxnSpMkLst>
            <pc:docMk/>
            <pc:sldMk cId="2125251401" sldId="363"/>
            <ac:cxnSpMk id="57" creationId="{06838F16-2659-68A7-B2F2-BDAF24B2BC54}"/>
          </ac:cxnSpMkLst>
        </pc:cxnChg>
      </pc:sldChg>
      <pc:sldChg chg="addSp delSp modSp add mod ord">
        <pc:chgData name="采紋 吳" userId="a8b62ba60823c0ee" providerId="LiveId" clId="{FC078CD5-3232-450B-BA06-9B3E860B50C3}" dt="2023-05-21T02:30:38.427" v="997"/>
        <pc:sldMkLst>
          <pc:docMk/>
          <pc:sldMk cId="1781491859" sldId="364"/>
        </pc:sldMkLst>
        <pc:spChg chg="add mod">
          <ac:chgData name="采紋 吳" userId="a8b62ba60823c0ee" providerId="LiveId" clId="{FC078CD5-3232-450B-BA06-9B3E860B50C3}" dt="2023-05-21T01:19:21.141" v="694" actId="20577"/>
          <ac:spMkLst>
            <pc:docMk/>
            <pc:sldMk cId="1781491859" sldId="364"/>
            <ac:spMk id="2" creationId="{4D99DB4A-E767-B1B1-6E08-61A363B2EE2F}"/>
          </ac:spMkLst>
        </pc:spChg>
        <pc:spChg chg="mod">
          <ac:chgData name="采紋 吳" userId="a8b62ba60823c0ee" providerId="LiveId" clId="{FC078CD5-3232-450B-BA06-9B3E860B50C3}" dt="2023-05-21T01:29:38.548" v="793" actId="113"/>
          <ac:spMkLst>
            <pc:docMk/>
            <pc:sldMk cId="1781491859" sldId="364"/>
            <ac:spMk id="5" creationId="{44B3DC09-645E-CC53-D82F-CCC3CF24D6FF}"/>
          </ac:spMkLst>
        </pc:spChg>
        <pc:spChg chg="mod">
          <ac:chgData name="采紋 吳" userId="a8b62ba60823c0ee" providerId="LiveId" clId="{FC078CD5-3232-450B-BA06-9B3E860B50C3}" dt="2023-05-21T01:29:45.796" v="794" actId="108"/>
          <ac:spMkLst>
            <pc:docMk/>
            <pc:sldMk cId="1781491859" sldId="364"/>
            <ac:spMk id="8" creationId="{67D86DF8-7F2C-6EAA-EA01-7D4106CFA0B3}"/>
          </ac:spMkLst>
        </pc:spChg>
        <pc:spChg chg="mod">
          <ac:chgData name="采紋 吳" userId="a8b62ba60823c0ee" providerId="LiveId" clId="{FC078CD5-3232-450B-BA06-9B3E860B50C3}" dt="2023-05-21T01:29:48.583" v="795" actId="108"/>
          <ac:spMkLst>
            <pc:docMk/>
            <pc:sldMk cId="1781491859" sldId="364"/>
            <ac:spMk id="10" creationId="{171B36DF-EB85-471A-7DC3-D79467990B58}"/>
          </ac:spMkLst>
        </pc:spChg>
        <pc:spChg chg="mod">
          <ac:chgData name="采紋 吳" userId="a8b62ba60823c0ee" providerId="LiveId" clId="{FC078CD5-3232-450B-BA06-9B3E860B50C3}" dt="2023-05-21T01:30:41.157" v="851" actId="108"/>
          <ac:spMkLst>
            <pc:docMk/>
            <pc:sldMk cId="1781491859" sldId="364"/>
            <ac:spMk id="12" creationId="{503B63F9-E0FB-85E8-191F-98D50111A1BF}"/>
          </ac:spMkLst>
        </pc:spChg>
        <pc:spChg chg="mod">
          <ac:chgData name="采紋 吳" userId="a8b62ba60823c0ee" providerId="LiveId" clId="{FC078CD5-3232-450B-BA06-9B3E860B50C3}" dt="2023-05-21T01:29:51.821" v="796" actId="108"/>
          <ac:spMkLst>
            <pc:docMk/>
            <pc:sldMk cId="1781491859" sldId="364"/>
            <ac:spMk id="14" creationId="{44BD4888-FD88-2AA2-96E0-BF0EBC934A37}"/>
          </ac:spMkLst>
        </pc:spChg>
        <pc:spChg chg="mod">
          <ac:chgData name="采紋 吳" userId="a8b62ba60823c0ee" providerId="LiveId" clId="{FC078CD5-3232-450B-BA06-9B3E860B50C3}" dt="2023-05-21T02:30:38.427" v="997"/>
          <ac:spMkLst>
            <pc:docMk/>
            <pc:sldMk cId="1781491859" sldId="364"/>
            <ac:spMk id="19" creationId="{EAEFD4EC-1DCD-CFEA-76CC-BFD895C75904}"/>
          </ac:spMkLst>
        </pc:spChg>
        <pc:spChg chg="mod">
          <ac:chgData name="采紋 吳" userId="a8b62ba60823c0ee" providerId="LiveId" clId="{FC078CD5-3232-450B-BA06-9B3E860B50C3}" dt="2023-05-21T02:30:38.427" v="997"/>
          <ac:spMkLst>
            <pc:docMk/>
            <pc:sldMk cId="1781491859" sldId="364"/>
            <ac:spMk id="21" creationId="{DEF9A0CC-9B33-E792-DBC3-A68C7F75A6E1}"/>
          </ac:spMkLst>
        </pc:spChg>
        <pc:spChg chg="mod">
          <ac:chgData name="采紋 吳" userId="a8b62ba60823c0ee" providerId="LiveId" clId="{FC078CD5-3232-450B-BA06-9B3E860B50C3}" dt="2023-05-21T02:30:38.427" v="997"/>
          <ac:spMkLst>
            <pc:docMk/>
            <pc:sldMk cId="1781491859" sldId="364"/>
            <ac:spMk id="22" creationId="{5F78F157-33F4-6CD4-8BE7-6DC42004ED9E}"/>
          </ac:spMkLst>
        </pc:spChg>
        <pc:spChg chg="mod">
          <ac:chgData name="采紋 吳" userId="a8b62ba60823c0ee" providerId="LiveId" clId="{FC078CD5-3232-450B-BA06-9B3E860B50C3}" dt="2023-05-21T02:30:38.427" v="997"/>
          <ac:spMkLst>
            <pc:docMk/>
            <pc:sldMk cId="1781491859" sldId="364"/>
            <ac:spMk id="24" creationId="{21C63EE9-B614-90A3-5098-1FCC683346D0}"/>
          </ac:spMkLst>
        </pc:spChg>
        <pc:spChg chg="mod">
          <ac:chgData name="采紋 吳" userId="a8b62ba60823c0ee" providerId="LiveId" clId="{FC078CD5-3232-450B-BA06-9B3E860B50C3}" dt="2023-05-21T02:30:38.427" v="997"/>
          <ac:spMkLst>
            <pc:docMk/>
            <pc:sldMk cId="1781491859" sldId="364"/>
            <ac:spMk id="26" creationId="{E275F851-A058-9042-D6AC-9DA5F67DD147}"/>
          </ac:spMkLst>
        </pc:spChg>
        <pc:grpChg chg="add del mod">
          <ac:chgData name="采紋 吳" userId="a8b62ba60823c0ee" providerId="LiveId" clId="{FC078CD5-3232-450B-BA06-9B3E860B50C3}" dt="2023-05-21T02:30:37.264" v="996" actId="478"/>
          <ac:grpSpMkLst>
            <pc:docMk/>
            <pc:sldMk cId="1781491859" sldId="364"/>
            <ac:grpSpMk id="3" creationId="{BD00B63A-ED14-223F-F235-D813BB98483B}"/>
          </ac:grpSpMkLst>
        </pc:grpChg>
        <pc:grpChg chg="add mod">
          <ac:chgData name="采紋 吳" userId="a8b62ba60823c0ee" providerId="LiveId" clId="{FC078CD5-3232-450B-BA06-9B3E860B50C3}" dt="2023-05-21T02:30:38.427" v="997"/>
          <ac:grpSpMkLst>
            <pc:docMk/>
            <pc:sldMk cId="1781491859" sldId="364"/>
            <ac:grpSpMk id="15" creationId="{4C575269-55E5-2723-36DE-4F05999A46F5}"/>
          </ac:grpSpMkLst>
        </pc:grpChg>
        <pc:grpChg chg="mod">
          <ac:chgData name="采紋 吳" userId="a8b62ba60823c0ee" providerId="LiveId" clId="{FC078CD5-3232-450B-BA06-9B3E860B50C3}" dt="2023-05-21T02:30:38.427" v="997"/>
          <ac:grpSpMkLst>
            <pc:docMk/>
            <pc:sldMk cId="1781491859" sldId="364"/>
            <ac:grpSpMk id="16" creationId="{B50D014F-037B-9326-B54C-25669250F471}"/>
          </ac:grpSpMkLst>
        </pc:grpChg>
        <pc:picChg chg="mod">
          <ac:chgData name="采紋 吳" userId="a8b62ba60823c0ee" providerId="LiveId" clId="{FC078CD5-3232-450B-BA06-9B3E860B50C3}" dt="2023-05-21T01:30:36.855" v="849" actId="14861"/>
          <ac:picMkLst>
            <pc:docMk/>
            <pc:sldMk cId="1781491859" sldId="364"/>
            <ac:picMk id="4" creationId="{84856256-E670-EFEA-4FBC-6C32748D6650}"/>
          </ac:picMkLst>
        </pc:picChg>
        <pc:picChg chg="mod">
          <ac:chgData name="采紋 吳" userId="a8b62ba60823c0ee" providerId="LiveId" clId="{FC078CD5-3232-450B-BA06-9B3E860B50C3}" dt="2023-05-19T09:43:02.482" v="157"/>
          <ac:picMkLst>
            <pc:docMk/>
            <pc:sldMk cId="1781491859" sldId="364"/>
            <ac:picMk id="7" creationId="{C1BE5CF4-501E-D5E8-A28A-2A4DAAA878B7}"/>
          </ac:picMkLst>
        </pc:picChg>
        <pc:picChg chg="mod">
          <ac:chgData name="采紋 吳" userId="a8b62ba60823c0ee" providerId="LiveId" clId="{FC078CD5-3232-450B-BA06-9B3E860B50C3}" dt="2023-05-19T09:43:02.482" v="157"/>
          <ac:picMkLst>
            <pc:docMk/>
            <pc:sldMk cId="1781491859" sldId="364"/>
            <ac:picMk id="9" creationId="{1641F131-FA72-4524-E322-F4E087BA2CEC}"/>
          </ac:picMkLst>
        </pc:picChg>
        <pc:picChg chg="mod">
          <ac:chgData name="采紋 吳" userId="a8b62ba60823c0ee" providerId="LiveId" clId="{FC078CD5-3232-450B-BA06-9B3E860B50C3}" dt="2023-05-19T09:43:02.482" v="157"/>
          <ac:picMkLst>
            <pc:docMk/>
            <pc:sldMk cId="1781491859" sldId="364"/>
            <ac:picMk id="11" creationId="{E2C46F94-D933-BD9C-37B3-1AD8E6C349F8}"/>
          </ac:picMkLst>
        </pc:picChg>
        <pc:picChg chg="mod">
          <ac:chgData name="采紋 吳" userId="a8b62ba60823c0ee" providerId="LiveId" clId="{FC078CD5-3232-450B-BA06-9B3E860B50C3}" dt="2023-05-19T09:43:02.482" v="157"/>
          <ac:picMkLst>
            <pc:docMk/>
            <pc:sldMk cId="1781491859" sldId="364"/>
            <ac:picMk id="13" creationId="{EA13435A-4630-4029-031F-3A2385321D1E}"/>
          </ac:picMkLst>
        </pc:picChg>
        <pc:picChg chg="mod">
          <ac:chgData name="采紋 吳" userId="a8b62ba60823c0ee" providerId="LiveId" clId="{FC078CD5-3232-450B-BA06-9B3E860B50C3}" dt="2023-05-21T02:30:38.427" v="997"/>
          <ac:picMkLst>
            <pc:docMk/>
            <pc:sldMk cId="1781491859" sldId="364"/>
            <ac:picMk id="17" creationId="{979155EA-5FDC-BE5A-30AE-7BE9B4067D08}"/>
          </ac:picMkLst>
        </pc:picChg>
        <pc:picChg chg="mod">
          <ac:chgData name="采紋 吳" userId="a8b62ba60823c0ee" providerId="LiveId" clId="{FC078CD5-3232-450B-BA06-9B3E860B50C3}" dt="2023-05-21T02:30:38.427" v="997"/>
          <ac:picMkLst>
            <pc:docMk/>
            <pc:sldMk cId="1781491859" sldId="364"/>
            <ac:picMk id="18" creationId="{64833403-3D7C-91F6-BB14-42712CFD211B}"/>
          </ac:picMkLst>
        </pc:picChg>
        <pc:picChg chg="mod">
          <ac:chgData name="采紋 吳" userId="a8b62ba60823c0ee" providerId="LiveId" clId="{FC078CD5-3232-450B-BA06-9B3E860B50C3}" dt="2023-05-21T02:30:38.427" v="997"/>
          <ac:picMkLst>
            <pc:docMk/>
            <pc:sldMk cId="1781491859" sldId="364"/>
            <ac:picMk id="20" creationId="{98308C53-E973-2926-B4D2-B02880BAADF4}"/>
          </ac:picMkLst>
        </pc:picChg>
        <pc:picChg chg="mod">
          <ac:chgData name="采紋 吳" userId="a8b62ba60823c0ee" providerId="LiveId" clId="{FC078CD5-3232-450B-BA06-9B3E860B50C3}" dt="2023-05-21T02:30:38.427" v="997"/>
          <ac:picMkLst>
            <pc:docMk/>
            <pc:sldMk cId="1781491859" sldId="364"/>
            <ac:picMk id="23" creationId="{B084610C-5306-B726-094C-BA73AFA04186}"/>
          </ac:picMkLst>
        </pc:picChg>
        <pc:picChg chg="mod">
          <ac:chgData name="采紋 吳" userId="a8b62ba60823c0ee" providerId="LiveId" clId="{FC078CD5-3232-450B-BA06-9B3E860B50C3}" dt="2023-05-21T02:30:38.427" v="997"/>
          <ac:picMkLst>
            <pc:docMk/>
            <pc:sldMk cId="1781491859" sldId="364"/>
            <ac:picMk id="25" creationId="{0D15D2C3-7E30-6102-DEBA-696E77A0E320}"/>
          </ac:picMkLst>
        </pc:picChg>
      </pc:sldChg>
      <pc:sldChg chg="addSp delSp modSp add mod">
        <pc:chgData name="采紋 吳" userId="a8b62ba60823c0ee" providerId="LiveId" clId="{FC078CD5-3232-450B-BA06-9B3E860B50C3}" dt="2023-05-21T01:52:59.305" v="978" actId="207"/>
        <pc:sldMkLst>
          <pc:docMk/>
          <pc:sldMk cId="242924092" sldId="365"/>
        </pc:sldMkLst>
        <pc:spChg chg="add mod">
          <ac:chgData name="采紋 吳" userId="a8b62ba60823c0ee" providerId="LiveId" clId="{FC078CD5-3232-450B-BA06-9B3E860B50C3}" dt="2023-05-21T01:10:32.307" v="620" actId="1076"/>
          <ac:spMkLst>
            <pc:docMk/>
            <pc:sldMk cId="242924092" sldId="365"/>
            <ac:spMk id="2" creationId="{656013DB-7CC7-4A40-07AF-1F3FA6AD9F8B}"/>
          </ac:spMkLst>
        </pc:spChg>
        <pc:spChg chg="add mod">
          <ac:chgData name="采紋 吳" userId="a8b62ba60823c0ee" providerId="LiveId" clId="{FC078CD5-3232-450B-BA06-9B3E860B50C3}" dt="2023-05-21T01:52:59.305" v="978" actId="207"/>
          <ac:spMkLst>
            <pc:docMk/>
            <pc:sldMk cId="242924092" sldId="365"/>
            <ac:spMk id="10" creationId="{F8CEBE01-65F7-7978-D465-7A290559EB94}"/>
          </ac:spMkLst>
        </pc:spChg>
        <pc:spChg chg="add mod">
          <ac:chgData name="采紋 吳" userId="a8b62ba60823c0ee" providerId="LiveId" clId="{FC078CD5-3232-450B-BA06-9B3E860B50C3}" dt="2023-05-21T01:42:03.667" v="864" actId="207"/>
          <ac:spMkLst>
            <pc:docMk/>
            <pc:sldMk cId="242924092" sldId="365"/>
            <ac:spMk id="14" creationId="{86D99A7F-738D-6021-443F-1EC43CC1D96E}"/>
          </ac:spMkLst>
        </pc:spChg>
        <pc:spChg chg="add mod">
          <ac:chgData name="采紋 吳" userId="a8b62ba60823c0ee" providerId="LiveId" clId="{FC078CD5-3232-450B-BA06-9B3E860B50C3}" dt="2023-05-21T01:52:48.005" v="977" actId="20577"/>
          <ac:spMkLst>
            <pc:docMk/>
            <pc:sldMk cId="242924092" sldId="365"/>
            <ac:spMk id="21" creationId="{34FCF081-0243-F314-C341-7F22DD83D976}"/>
          </ac:spMkLst>
        </pc:spChg>
        <pc:graphicFrameChg chg="add del mod">
          <ac:chgData name="采紋 吳" userId="a8b62ba60823c0ee" providerId="LiveId" clId="{FC078CD5-3232-450B-BA06-9B3E860B50C3}" dt="2023-05-21T00:35:06.763" v="365" actId="478"/>
          <ac:graphicFrameMkLst>
            <pc:docMk/>
            <pc:sldMk cId="242924092" sldId="365"/>
            <ac:graphicFrameMk id="3" creationId="{FD5EB8BC-D465-BAA9-8F41-6349EEAB05C7}"/>
          </ac:graphicFrameMkLst>
        </pc:graphicFrameChg>
        <pc:graphicFrameChg chg="add del mod">
          <ac:chgData name="采紋 吳" userId="a8b62ba60823c0ee" providerId="LiveId" clId="{FC078CD5-3232-450B-BA06-9B3E860B50C3}" dt="2023-05-21T00:53:55.150" v="495" actId="478"/>
          <ac:graphicFrameMkLst>
            <pc:docMk/>
            <pc:sldMk cId="242924092" sldId="365"/>
            <ac:graphicFrameMk id="8" creationId="{94E0C920-37AC-6635-3C98-2EC8B8BB2307}"/>
          </ac:graphicFrameMkLst>
        </pc:graphicFrameChg>
        <pc:graphicFrameChg chg="add del mod modGraphic">
          <ac:chgData name="采紋 吳" userId="a8b62ba60823c0ee" providerId="LiveId" clId="{FC078CD5-3232-450B-BA06-9B3E860B50C3}" dt="2023-05-21T00:46:47.575" v="466" actId="478"/>
          <ac:graphicFrameMkLst>
            <pc:docMk/>
            <pc:sldMk cId="242924092" sldId="365"/>
            <ac:graphicFrameMk id="9" creationId="{3043E421-6B3F-3F06-D0FA-9E34AD492799}"/>
          </ac:graphicFrameMkLst>
        </pc:graphicFrameChg>
        <pc:graphicFrameChg chg="add del mod">
          <ac:chgData name="采紋 吳" userId="a8b62ba60823c0ee" providerId="LiveId" clId="{FC078CD5-3232-450B-BA06-9B3E860B50C3}" dt="2023-05-21T00:46:50.328" v="468"/>
          <ac:graphicFrameMkLst>
            <pc:docMk/>
            <pc:sldMk cId="242924092" sldId="365"/>
            <ac:graphicFrameMk id="15" creationId="{EC02011D-1859-227C-9299-437F031F5211}"/>
          </ac:graphicFrameMkLst>
        </pc:graphicFrameChg>
        <pc:graphicFrameChg chg="add mod modGraphic">
          <ac:chgData name="采紋 吳" userId="a8b62ba60823c0ee" providerId="LiveId" clId="{FC078CD5-3232-450B-BA06-9B3E860B50C3}" dt="2023-05-21T01:45:12.939" v="910" actId="1076"/>
          <ac:graphicFrameMkLst>
            <pc:docMk/>
            <pc:sldMk cId="242924092" sldId="365"/>
            <ac:graphicFrameMk id="16" creationId="{B3CCE295-181F-4ACD-1D0E-7AD6D388F3B1}"/>
          </ac:graphicFrameMkLst>
        </pc:graphicFrameChg>
        <pc:graphicFrameChg chg="add del mod">
          <ac:chgData name="采紋 吳" userId="a8b62ba60823c0ee" providerId="LiveId" clId="{FC078CD5-3232-450B-BA06-9B3E860B50C3}" dt="2023-05-21T01:38:08.208" v="855" actId="478"/>
          <ac:graphicFrameMkLst>
            <pc:docMk/>
            <pc:sldMk cId="242924092" sldId="365"/>
            <ac:graphicFrameMk id="20" creationId="{9814B853-D105-45FC-1021-71F5D1A40CE0}"/>
          </ac:graphicFrameMkLst>
        </pc:graphicFrameChg>
        <pc:graphicFrameChg chg="add del mod">
          <ac:chgData name="采紋 吳" userId="a8b62ba60823c0ee" providerId="LiveId" clId="{FC078CD5-3232-450B-BA06-9B3E860B50C3}" dt="2023-05-21T01:23:24.239" v="744"/>
          <ac:graphicFrameMkLst>
            <pc:docMk/>
            <pc:sldMk cId="242924092" sldId="365"/>
            <ac:graphicFrameMk id="22" creationId="{C5E123ED-96BB-2830-B9F2-02F4B8710EAD}"/>
          </ac:graphicFrameMkLst>
        </pc:graphicFrameChg>
        <pc:graphicFrameChg chg="add mod">
          <ac:chgData name="采紋 吳" userId="a8b62ba60823c0ee" providerId="LiveId" clId="{FC078CD5-3232-450B-BA06-9B3E860B50C3}" dt="2023-05-21T01:38:27.440" v="858" actId="1076"/>
          <ac:graphicFrameMkLst>
            <pc:docMk/>
            <pc:sldMk cId="242924092" sldId="365"/>
            <ac:graphicFrameMk id="23" creationId="{584E1F6D-5F0F-C6DC-4AF2-16CF84A8477D}"/>
          </ac:graphicFrameMkLst>
        </pc:graphicFrameChg>
        <pc:picChg chg="add del mod">
          <ac:chgData name="采紋 吳" userId="a8b62ba60823c0ee" providerId="LiveId" clId="{FC078CD5-3232-450B-BA06-9B3E860B50C3}" dt="2023-05-21T00:35:09.332" v="366" actId="478"/>
          <ac:picMkLst>
            <pc:docMk/>
            <pc:sldMk cId="242924092" sldId="365"/>
            <ac:picMk id="4" creationId="{02A787D0-225F-92BA-862F-DF13BCE1FBC7}"/>
          </ac:picMkLst>
        </pc:picChg>
        <pc:picChg chg="add del mod">
          <ac:chgData name="采紋 吳" userId="a8b62ba60823c0ee" providerId="LiveId" clId="{FC078CD5-3232-450B-BA06-9B3E860B50C3}" dt="2023-05-21T00:35:09.332" v="366" actId="478"/>
          <ac:picMkLst>
            <pc:docMk/>
            <pc:sldMk cId="242924092" sldId="365"/>
            <ac:picMk id="5" creationId="{5EAA484A-106C-1089-49A5-35DA8C29BBFD}"/>
          </ac:picMkLst>
        </pc:picChg>
        <pc:picChg chg="add del mod">
          <ac:chgData name="采紋 吳" userId="a8b62ba60823c0ee" providerId="LiveId" clId="{FC078CD5-3232-450B-BA06-9B3E860B50C3}" dt="2023-05-21T00:35:09.332" v="366" actId="478"/>
          <ac:picMkLst>
            <pc:docMk/>
            <pc:sldMk cId="242924092" sldId="365"/>
            <ac:picMk id="7" creationId="{636CED0C-2A0D-C494-8647-03EBD5F47B41}"/>
          </ac:picMkLst>
        </pc:picChg>
        <pc:picChg chg="add del mod">
          <ac:chgData name="采紋 吳" userId="a8b62ba60823c0ee" providerId="LiveId" clId="{FC078CD5-3232-450B-BA06-9B3E860B50C3}" dt="2023-05-21T00:47:02.514" v="470" actId="478"/>
          <ac:picMkLst>
            <pc:docMk/>
            <pc:sldMk cId="242924092" sldId="365"/>
            <ac:picMk id="11" creationId="{131620A9-B2E2-9E7C-B49F-77D6B0CF427C}"/>
          </ac:picMkLst>
        </pc:picChg>
        <pc:picChg chg="add del mod">
          <ac:chgData name="采紋 吳" userId="a8b62ba60823c0ee" providerId="LiveId" clId="{FC078CD5-3232-450B-BA06-9B3E860B50C3}" dt="2023-05-21T00:47:02.514" v="470" actId="478"/>
          <ac:picMkLst>
            <pc:docMk/>
            <pc:sldMk cId="242924092" sldId="365"/>
            <ac:picMk id="12" creationId="{3818BAC0-C969-BC98-7B31-9978FCE9338A}"/>
          </ac:picMkLst>
        </pc:picChg>
        <pc:picChg chg="add del mod">
          <ac:chgData name="采紋 吳" userId="a8b62ba60823c0ee" providerId="LiveId" clId="{FC078CD5-3232-450B-BA06-9B3E860B50C3}" dt="2023-05-21T00:47:02.514" v="470" actId="478"/>
          <ac:picMkLst>
            <pc:docMk/>
            <pc:sldMk cId="242924092" sldId="365"/>
            <ac:picMk id="13" creationId="{F85D3306-3D0C-B51C-D274-BAADDB7989F0}"/>
          </ac:picMkLst>
        </pc:picChg>
        <pc:picChg chg="add mod">
          <ac:chgData name="采紋 吳" userId="a8b62ba60823c0ee" providerId="LiveId" clId="{FC078CD5-3232-450B-BA06-9B3E860B50C3}" dt="2023-05-21T01:45:12.939" v="910" actId="1076"/>
          <ac:picMkLst>
            <pc:docMk/>
            <pc:sldMk cId="242924092" sldId="365"/>
            <ac:picMk id="17" creationId="{90F08F5E-4D63-C1A3-931F-2202D34F6D0E}"/>
          </ac:picMkLst>
        </pc:picChg>
        <pc:picChg chg="add mod">
          <ac:chgData name="采紋 吳" userId="a8b62ba60823c0ee" providerId="LiveId" clId="{FC078CD5-3232-450B-BA06-9B3E860B50C3}" dt="2023-05-21T01:45:12.939" v="910" actId="1076"/>
          <ac:picMkLst>
            <pc:docMk/>
            <pc:sldMk cId="242924092" sldId="365"/>
            <ac:picMk id="18" creationId="{198F179D-0748-FFA0-171C-F346E2AD1DF3}"/>
          </ac:picMkLst>
        </pc:picChg>
        <pc:picChg chg="add mod">
          <ac:chgData name="采紋 吳" userId="a8b62ba60823c0ee" providerId="LiveId" clId="{FC078CD5-3232-450B-BA06-9B3E860B50C3}" dt="2023-05-21T01:45:12.939" v="910" actId="1076"/>
          <ac:picMkLst>
            <pc:docMk/>
            <pc:sldMk cId="242924092" sldId="365"/>
            <ac:picMk id="19" creationId="{1A75747C-F5C4-D4DB-EE82-FBA86149E6D3}"/>
          </ac:picMkLst>
        </pc:picChg>
      </pc:sldChg>
      <pc:sldChg chg="addSp modSp add mod ord">
        <pc:chgData name="采紋 吳" userId="a8b62ba60823c0ee" providerId="LiveId" clId="{FC078CD5-3232-450B-BA06-9B3E860B50C3}" dt="2023-05-21T01:42:44.841" v="892" actId="20577"/>
        <pc:sldMkLst>
          <pc:docMk/>
          <pc:sldMk cId="3240183659" sldId="366"/>
        </pc:sldMkLst>
        <pc:spChg chg="add mod">
          <ac:chgData name="采紋 吳" userId="a8b62ba60823c0ee" providerId="LiveId" clId="{FC078CD5-3232-450B-BA06-9B3E860B50C3}" dt="2023-05-21T01:42:36.219" v="879" actId="20577"/>
          <ac:spMkLst>
            <pc:docMk/>
            <pc:sldMk cId="3240183659" sldId="366"/>
            <ac:spMk id="2" creationId="{28E96421-CBF4-5A12-A52C-13BD552854C7}"/>
          </ac:spMkLst>
        </pc:spChg>
        <pc:spChg chg="add mod">
          <ac:chgData name="采紋 吳" userId="a8b62ba60823c0ee" providerId="LiveId" clId="{FC078CD5-3232-450B-BA06-9B3E860B50C3}" dt="2023-05-21T01:42:44.841" v="892" actId="20577"/>
          <ac:spMkLst>
            <pc:docMk/>
            <pc:sldMk cId="3240183659" sldId="366"/>
            <ac:spMk id="4" creationId="{06402C42-5E6E-3C46-9709-9073445F1F28}"/>
          </ac:spMkLst>
        </pc:spChg>
      </pc:sldChg>
      <pc:sldChg chg="addSp modSp add">
        <pc:chgData name="采紋 吳" userId="a8b62ba60823c0ee" providerId="LiveId" clId="{FC078CD5-3232-450B-BA06-9B3E860B50C3}" dt="2023-05-19T09:43:59.466" v="171"/>
        <pc:sldMkLst>
          <pc:docMk/>
          <pc:sldMk cId="2575636214" sldId="367"/>
        </pc:sldMkLst>
        <pc:spChg chg="add 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2" creationId="{DBBA268F-902E-2BA7-E04C-3679010DA0A0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5" creationId="{6EE62976-45C9-7404-CD58-FC664EEB5459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7" creationId="{2DCADB83-045B-7256-2937-AAA91083AB86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22" creationId="{0F19D8C0-4F58-6770-ED5E-5C19B6E7E79C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24" creationId="{A4BA88D9-087F-F590-C248-057B2C91330B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25" creationId="{88600EF6-56E4-48D1-B7A8-35674B79F02E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26" creationId="{A7DA80C1-2641-BECD-27AF-ED7353E4FDDF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27" creationId="{C59F23D6-7AFA-7EFB-5E8E-ED34DC40BFAD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28" creationId="{9243FEFE-9C34-2F84-F221-7E33BC008DDC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33" creationId="{6A76DD7B-55DB-17DC-C889-4F36613EDCFA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34" creationId="{7DE73B1B-2034-DAC0-A157-E509BE815032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35" creationId="{FB859CC0-555D-C3B7-68B3-2AD299D81405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36" creationId="{44AA690D-F0C1-9586-B5E2-3195A7925AC4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41" creationId="{BEAB3F6F-24A8-F0E6-930B-3A387A3859EA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47" creationId="{661E68AF-8C26-29EE-C4B6-9B3EB4C56464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48" creationId="{ACA14910-2E97-0E4E-30E8-D93DB57CB573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49" creationId="{5F343273-0911-B823-6098-D65DDF84A11B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53" creationId="{3979F30B-F7CE-0A6B-12A9-7DA10EF41BD4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54" creationId="{EF9E103B-BCE4-F64B-3561-8DB0EC1B3CF4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55" creationId="{3466759A-6459-B052-1084-4BC0EF2E62D8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56" creationId="{A45DE22A-655F-9503-9994-17E0427F138E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57" creationId="{3089218D-96D7-7C2E-5784-FDDFB2EF89C1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58" creationId="{5236879E-C711-3514-D573-5B0C507CD503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64" creationId="{1428587A-48F6-906D-B8D0-1CFC9C47D933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65" creationId="{A78C6E91-4F23-6153-3FEA-03806E1B82A9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66" creationId="{EC151F83-2EAE-F954-FE85-5DDAF9F5D474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67" creationId="{34056B89-674F-BC58-7F69-A8ABF5E3E8FC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68" creationId="{32C588BA-6595-B32A-3022-5C0C571DC1FA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69" creationId="{CBD0D41B-586B-7703-0A93-BC39FDB76B57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70" creationId="{C52975F5-9ADF-76C6-F991-6CCDDA78B457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72" creationId="{139B0C8B-790A-CB7F-2980-684839800473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73" creationId="{014A34CE-0700-9842-3912-567CD6E2EE40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74" creationId="{80107F63-B81E-3E6E-E1ED-BD3FE963F672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75" creationId="{E776CF7B-77CC-B9B3-5FD5-57E4777D7A9C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76" creationId="{C8DFF659-3902-7742-191C-91E62CC114D6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77" creationId="{E736CAA1-CC8B-D96E-0FE7-D0253D2FA452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81" creationId="{648646BA-09B2-E6BF-23CC-0F72FD80F335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82" creationId="{579897A7-E883-52C8-6B5F-149AD39D8FCD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85" creationId="{69DC6C29-F24D-AE31-0AFF-625C1F62D51B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88" creationId="{DC6D7F7B-9EC6-F64E-CF87-F5A0D002D1CD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89" creationId="{4624F880-4BAB-9B78-5960-60C8DDEF462A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92" creationId="{33959D8B-18B9-C9A2-4A8F-F9AE9B294999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95" creationId="{420852C9-4BBC-BBD8-7F2E-90A0080CD7E1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97" creationId="{97B094A6-9222-57CB-D3B4-B71BA21F7EDB}"/>
          </ac:spMkLst>
        </pc:spChg>
        <pc:spChg chg="mod">
          <ac:chgData name="采紋 吳" userId="a8b62ba60823c0ee" providerId="LiveId" clId="{FC078CD5-3232-450B-BA06-9B3E860B50C3}" dt="2023-05-19T09:43:59.466" v="171"/>
          <ac:spMkLst>
            <pc:docMk/>
            <pc:sldMk cId="2575636214" sldId="367"/>
            <ac:spMk id="98" creationId="{A98D3D73-1450-8D90-91EC-4720D377F87A}"/>
          </ac:spMkLst>
        </pc:spChg>
        <pc:grpChg chg="add 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3" creationId="{1013201D-3D96-56AB-26F9-5F92DA62D0FE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4" creationId="{6BCBE615-53D3-EE21-8DCB-F537C0EB9281}"/>
          </ac:grpSpMkLst>
        </pc:grpChg>
        <pc:grpChg chg="add 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12" creationId="{692C7E06-A771-4CAE-E9CE-A9BA62C760AF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13" creationId="{05B97222-1930-E1B2-3C16-C6509504232C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14" creationId="{ADF4DD62-2C00-0F85-83BD-6A5BABB384B1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17" creationId="{8A358D03-A671-6CE8-75A9-07FE70960DF6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18" creationId="{652E57AA-892F-325B-F7DC-C2F4ADB8A958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19" creationId="{051E9E3C-B7EF-362C-2D2D-3D86EA262A5F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21" creationId="{7B9F3D2C-83A2-8FD1-91C8-0001159A6AF9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23" creationId="{FEB94F6F-05EF-A977-A560-78D511B074EC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29" creationId="{C982D3DE-9CB9-EA3C-9A7D-94AACF76397A}"/>
          </ac:grpSpMkLst>
        </pc:grpChg>
        <pc:grpChg chg="add 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37" creationId="{365B466F-1337-055D-02D4-89DE3364A25E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38" creationId="{F8500DCC-F25B-CF30-CD91-983A13B8D528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39" creationId="{63508D42-B294-EF8B-96AD-15A9130851E9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40" creationId="{05FCC262-357E-D505-9AE9-4B3BA32A1880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50" creationId="{C76AF44F-D451-89D1-59DA-649FCC3E8390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51" creationId="{5A1DD41F-8946-6337-EC72-D0180FEEF3E1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52" creationId="{B177E369-C697-71DE-A38E-0FEDAE64F1CE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59" creationId="{5D508A47-63DE-FBF4-CA35-40604953889B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60" creationId="{6F48FBF8-4EB0-0CA2-506A-B57518B1F28F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71" creationId="{E6E9863E-1A58-3BE0-03B4-F70DC5276D57}"/>
          </ac:grpSpMkLst>
        </pc:grpChg>
        <pc:grpChg chg="add 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78" creationId="{3F8A914F-E5AD-9989-AF69-DAA45FAD02CE}"/>
          </ac:grpSpMkLst>
        </pc:grpChg>
        <pc:grpChg chg="add 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83" creationId="{9A71CD3C-8ABF-7602-6756-05291ABB6551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84" creationId="{97BA3DC6-63D0-596B-66D6-938BB61B715E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87" creationId="{E0A20E3E-66B7-CF30-1439-7C77F703C826}"/>
          </ac:grpSpMkLst>
        </pc:grpChg>
        <pc:grpChg chg="add 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90" creationId="{F76C896A-6BB2-7954-E98C-4147AC979E2E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91" creationId="{3F1D6D7B-7362-F4BA-18D2-1078EDBEA45D}"/>
          </ac:grpSpMkLst>
        </pc:grpChg>
        <pc:grpChg chg="mod">
          <ac:chgData name="采紋 吳" userId="a8b62ba60823c0ee" providerId="LiveId" clId="{FC078CD5-3232-450B-BA06-9B3E860B50C3}" dt="2023-05-19T09:43:59.466" v="171"/>
          <ac:grpSpMkLst>
            <pc:docMk/>
            <pc:sldMk cId="2575636214" sldId="367"/>
            <ac:grpSpMk id="94" creationId="{85621DB3-7B77-E6AB-1AF4-719745229076}"/>
          </ac:grpSpMkLst>
        </pc:grpChg>
        <pc:picChg chg="mod">
          <ac:chgData name="采紋 吳" userId="a8b62ba60823c0ee" providerId="LiveId" clId="{FC078CD5-3232-450B-BA06-9B3E860B50C3}" dt="2023-05-19T09:43:59.466" v="171"/>
          <ac:picMkLst>
            <pc:docMk/>
            <pc:sldMk cId="2575636214" sldId="367"/>
            <ac:picMk id="61" creationId="{6BA82E6D-1B9B-7EB2-7E61-CC73762D3DDD}"/>
          </ac:picMkLst>
        </pc:picChg>
        <pc:picChg chg="mod">
          <ac:chgData name="采紋 吳" userId="a8b62ba60823c0ee" providerId="LiveId" clId="{FC078CD5-3232-450B-BA06-9B3E860B50C3}" dt="2023-05-19T09:43:59.466" v="171"/>
          <ac:picMkLst>
            <pc:docMk/>
            <pc:sldMk cId="2575636214" sldId="367"/>
            <ac:picMk id="62" creationId="{5BA6A5E6-7EF6-6300-946B-6741C55DDE62}"/>
          </ac:picMkLst>
        </pc:picChg>
        <pc:picChg chg="mod">
          <ac:chgData name="采紋 吳" userId="a8b62ba60823c0ee" providerId="LiveId" clId="{FC078CD5-3232-450B-BA06-9B3E860B50C3}" dt="2023-05-19T09:43:59.466" v="171"/>
          <ac:picMkLst>
            <pc:docMk/>
            <pc:sldMk cId="2575636214" sldId="367"/>
            <ac:picMk id="63" creationId="{A6CE7E1A-6A10-B639-103D-7957684A2583}"/>
          </ac:picMkLst>
        </pc:picChg>
        <pc:picChg chg="mod">
          <ac:chgData name="采紋 吳" userId="a8b62ba60823c0ee" providerId="LiveId" clId="{FC078CD5-3232-450B-BA06-9B3E860B50C3}" dt="2023-05-19T09:43:59.466" v="171"/>
          <ac:picMkLst>
            <pc:docMk/>
            <pc:sldMk cId="2575636214" sldId="367"/>
            <ac:picMk id="96" creationId="{1F3066FC-57E9-4AFE-ADD9-12575E883510}"/>
          </ac:picMkLst>
        </pc:pic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8" creationId="{7FADB1AE-CE0F-9063-FA66-7582AB50D2F1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9" creationId="{0095EE1A-4395-0BE4-524E-A601C2C76540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10" creationId="{FC035E1A-B7EF-D837-2E41-80DBA618A95E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11" creationId="{FBA10469-DD07-1360-498A-487E86817C1C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15" creationId="{6FD80686-5E81-9EC8-330F-EBA01AAC9A13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16" creationId="{8AE3CA29-9217-8FD6-2C1F-A9C7D5236E5D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20" creationId="{75D4FAB6-EFB5-53CC-FF47-ACF18E960E4E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30" creationId="{7D4DCD5F-AA77-F480-7675-775CDB817C69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31" creationId="{429C8235-2EEC-9EBF-7C4A-0DF42F672EF1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32" creationId="{4DCAA502-1B9E-EE5C-E010-26CBE8503602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42" creationId="{43A6CEAA-0FDD-90C2-0B00-B6E0AB645BA2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43" creationId="{D4EAE54F-C4EE-55E8-3775-149BFED024D0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44" creationId="{F25DABD1-9214-55F7-154C-42AE92CA8227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45" creationId="{F0884D96-549F-2057-FAEA-BED6B3F03014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46" creationId="{69B04B83-8708-FADF-6413-BA5BD0B9217A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79" creationId="{8CC0A6F1-E95E-CB24-A72F-93CBB78AFADE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80" creationId="{D3825A0A-F2CF-C3F0-8A07-0222CC1DD76E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86" creationId="{36728951-F8B7-8778-CBF1-7C0CD0572599}"/>
          </ac:cxnSpMkLst>
        </pc:cxnChg>
        <pc:cxnChg chg="mod">
          <ac:chgData name="采紋 吳" userId="a8b62ba60823c0ee" providerId="LiveId" clId="{FC078CD5-3232-450B-BA06-9B3E860B50C3}" dt="2023-05-19T09:43:59.466" v="171"/>
          <ac:cxnSpMkLst>
            <pc:docMk/>
            <pc:sldMk cId="2575636214" sldId="367"/>
            <ac:cxnSpMk id="93" creationId="{4E0F6A3A-F46E-7891-1204-98A80E418FD2}"/>
          </ac:cxnSpMkLst>
        </pc:cxnChg>
      </pc:sldChg>
      <pc:sldChg chg="addSp delSp modSp add mod ord">
        <pc:chgData name="采紋 吳" userId="a8b62ba60823c0ee" providerId="LiveId" clId="{FC078CD5-3232-450B-BA06-9B3E860B50C3}" dt="2023-05-21T03:10:44.811" v="1063"/>
        <pc:sldMkLst>
          <pc:docMk/>
          <pc:sldMk cId="1828830913" sldId="368"/>
        </pc:sldMkLst>
        <pc:spChg chg="add mod">
          <ac:chgData name="采紋 吳" userId="a8b62ba60823c0ee" providerId="LiveId" clId="{FC078CD5-3232-450B-BA06-9B3E860B50C3}" dt="2023-05-21T02:29:14.193" v="992" actId="1076"/>
          <ac:spMkLst>
            <pc:docMk/>
            <pc:sldMk cId="1828830913" sldId="368"/>
            <ac:spMk id="2" creationId="{E9482CF9-C2B9-F6B2-F401-068BF8D3224E}"/>
          </ac:spMkLst>
        </pc:spChg>
        <pc:spChg chg="add del mod">
          <ac:chgData name="采紋 吳" userId="a8b62ba60823c0ee" providerId="LiveId" clId="{FC078CD5-3232-450B-BA06-9B3E860B50C3}" dt="2023-05-21T03:10:44.811" v="1063"/>
          <ac:spMkLst>
            <pc:docMk/>
            <pc:sldMk cId="1828830913" sldId="368"/>
            <ac:spMk id="4" creationId="{4D2678BF-7F81-58D1-07E8-71B5307D3D68}"/>
          </ac:spMkLst>
        </pc:spChg>
        <pc:picChg chg="add mod">
          <ac:chgData name="采紋 吳" userId="a8b62ba60823c0ee" providerId="LiveId" clId="{FC078CD5-3232-450B-BA06-9B3E860B50C3}" dt="2023-05-19T09:44:19.870" v="175"/>
          <ac:picMkLst>
            <pc:docMk/>
            <pc:sldMk cId="1828830913" sldId="368"/>
            <ac:picMk id="3" creationId="{2889B97F-3116-42ED-D808-69B11A77491C}"/>
          </ac:picMkLst>
        </pc:picChg>
      </pc:sldChg>
      <pc:sldChg chg="addSp delSp modSp add mod">
        <pc:chgData name="采紋 吳" userId="a8b62ba60823c0ee" providerId="LiveId" clId="{FC078CD5-3232-450B-BA06-9B3E860B50C3}" dt="2023-05-21T03:10:43.685" v="1061"/>
        <pc:sldMkLst>
          <pc:docMk/>
          <pc:sldMk cId="2435584655" sldId="369"/>
        </pc:sldMkLst>
        <pc:spChg chg="add mod">
          <ac:chgData name="采紋 吳" userId="a8b62ba60823c0ee" providerId="LiveId" clId="{FC078CD5-3232-450B-BA06-9B3E860B50C3}" dt="2023-05-19T09:44:29.178" v="177"/>
          <ac:spMkLst>
            <pc:docMk/>
            <pc:sldMk cId="2435584655" sldId="369"/>
            <ac:spMk id="3" creationId="{8EB1BF2A-BCF9-13C6-3D31-F7EBEAB16010}"/>
          </ac:spMkLst>
        </pc:spChg>
        <pc:spChg chg="add mod">
          <ac:chgData name="采紋 吳" userId="a8b62ba60823c0ee" providerId="LiveId" clId="{FC078CD5-3232-450B-BA06-9B3E860B50C3}" dt="2023-05-19T09:44:29.178" v="177"/>
          <ac:spMkLst>
            <pc:docMk/>
            <pc:sldMk cId="2435584655" sldId="369"/>
            <ac:spMk id="4" creationId="{CA8431B1-3D6E-4146-CC82-805CB1910772}"/>
          </ac:spMkLst>
        </pc:spChg>
        <pc:spChg chg="add mod">
          <ac:chgData name="采紋 吳" userId="a8b62ba60823c0ee" providerId="LiveId" clId="{FC078CD5-3232-450B-BA06-9B3E860B50C3}" dt="2023-05-19T09:44:29.178" v="177"/>
          <ac:spMkLst>
            <pc:docMk/>
            <pc:sldMk cId="2435584655" sldId="369"/>
            <ac:spMk id="5" creationId="{3AF5D776-C564-502A-F2BE-7C8A7F0E892A}"/>
          </ac:spMkLst>
        </pc:spChg>
        <pc:spChg chg="add mod">
          <ac:chgData name="采紋 吳" userId="a8b62ba60823c0ee" providerId="LiveId" clId="{FC078CD5-3232-450B-BA06-9B3E860B50C3}" dt="2023-05-19T09:44:29.178" v="177"/>
          <ac:spMkLst>
            <pc:docMk/>
            <pc:sldMk cId="2435584655" sldId="369"/>
            <ac:spMk id="7" creationId="{91EF6464-E07B-6914-6A2D-A14F809DE777}"/>
          </ac:spMkLst>
        </pc:spChg>
        <pc:spChg chg="add mod">
          <ac:chgData name="采紋 吳" userId="a8b62ba60823c0ee" providerId="LiveId" clId="{FC078CD5-3232-450B-BA06-9B3E860B50C3}" dt="2023-05-19T09:44:29.178" v="177"/>
          <ac:spMkLst>
            <pc:docMk/>
            <pc:sldMk cId="2435584655" sldId="369"/>
            <ac:spMk id="8" creationId="{90E8EE4C-383F-B5E6-6548-EEC68D063E97}"/>
          </ac:spMkLst>
        </pc:spChg>
        <pc:spChg chg="add mod">
          <ac:chgData name="采紋 吳" userId="a8b62ba60823c0ee" providerId="LiveId" clId="{FC078CD5-3232-450B-BA06-9B3E860B50C3}" dt="2023-05-19T09:44:29.178" v="177"/>
          <ac:spMkLst>
            <pc:docMk/>
            <pc:sldMk cId="2435584655" sldId="369"/>
            <ac:spMk id="9" creationId="{B62EC5B4-CC34-1688-90ED-D348F8665CE4}"/>
          </ac:spMkLst>
        </pc:spChg>
        <pc:spChg chg="add del mod">
          <ac:chgData name="采紋 吳" userId="a8b62ba60823c0ee" providerId="LiveId" clId="{FC078CD5-3232-450B-BA06-9B3E860B50C3}" dt="2023-05-21T03:10:43.685" v="1061"/>
          <ac:spMkLst>
            <pc:docMk/>
            <pc:sldMk cId="2435584655" sldId="369"/>
            <ac:spMk id="10" creationId="{28D5C91C-73CF-586A-0760-EFD4339E98BD}"/>
          </ac:spMkLst>
        </pc:spChg>
        <pc:picChg chg="add mod">
          <ac:chgData name="采紋 吳" userId="a8b62ba60823c0ee" providerId="LiveId" clId="{FC078CD5-3232-450B-BA06-9B3E860B50C3}" dt="2023-05-19T09:44:29.178" v="177"/>
          <ac:picMkLst>
            <pc:docMk/>
            <pc:sldMk cId="2435584655" sldId="369"/>
            <ac:picMk id="2" creationId="{C0DC34F3-BB51-7993-9CB5-CFC6FDF60C02}"/>
          </ac:picMkLst>
        </pc:picChg>
      </pc:sldChg>
      <pc:sldChg chg="addSp delSp modSp add mod ord">
        <pc:chgData name="采紋 吳" userId="a8b62ba60823c0ee" providerId="LiveId" clId="{FC078CD5-3232-450B-BA06-9B3E860B50C3}" dt="2023-05-19T09:54:43.457" v="296" actId="20577"/>
        <pc:sldMkLst>
          <pc:docMk/>
          <pc:sldMk cId="802756915" sldId="370"/>
        </pc:sldMkLst>
        <pc:spChg chg="del">
          <ac:chgData name="采紋 吳" userId="a8b62ba60823c0ee" providerId="LiveId" clId="{FC078CD5-3232-450B-BA06-9B3E860B50C3}" dt="2023-05-19T09:54:21.634" v="261" actId="478"/>
          <ac:spMkLst>
            <pc:docMk/>
            <pc:sldMk cId="802756915" sldId="370"/>
            <ac:spMk id="4" creationId="{6C0578AC-D0CD-819E-A4F9-D976532D5E17}"/>
          </ac:spMkLst>
        </pc:spChg>
        <pc:spChg chg="mod">
          <ac:chgData name="采紋 吳" userId="a8b62ba60823c0ee" providerId="LiveId" clId="{FC078CD5-3232-450B-BA06-9B3E860B50C3}" dt="2023-05-19T09:54:43.457" v="296" actId="20577"/>
          <ac:spMkLst>
            <pc:docMk/>
            <pc:sldMk cId="802756915" sldId="370"/>
            <ac:spMk id="5" creationId="{379D2171-8CF1-FF79-AB2E-6514C5373DB1}"/>
          </ac:spMkLst>
        </pc:spChg>
        <pc:spChg chg="add del mod">
          <ac:chgData name="采紋 吳" userId="a8b62ba60823c0ee" providerId="LiveId" clId="{FC078CD5-3232-450B-BA06-9B3E860B50C3}" dt="2023-05-19T09:54:23.257" v="262" actId="478"/>
          <ac:spMkLst>
            <pc:docMk/>
            <pc:sldMk cId="802756915" sldId="370"/>
            <ac:spMk id="6" creationId="{33D4251B-1ED2-A78E-A666-6B00A8542A6D}"/>
          </ac:spMkLst>
        </pc:spChg>
        <pc:spChg chg="add mod">
          <ac:chgData name="采紋 吳" userId="a8b62ba60823c0ee" providerId="LiveId" clId="{FC078CD5-3232-450B-BA06-9B3E860B50C3}" dt="2023-05-19T09:54:24.325" v="263"/>
          <ac:spMkLst>
            <pc:docMk/>
            <pc:sldMk cId="802756915" sldId="370"/>
            <ac:spMk id="7" creationId="{BA4A0233-3C35-8480-D4FC-AC6C2AE212F9}"/>
          </ac:spMkLst>
        </pc:spChg>
      </pc:sldChg>
      <pc:sldChg chg="addSp delSp modSp add del mod ord modAnim modShow">
        <pc:chgData name="采紋 吳" userId="a8b62ba60823c0ee" providerId="LiveId" clId="{FC078CD5-3232-450B-BA06-9B3E860B50C3}" dt="2023-05-21T02:30:54.215" v="998" actId="47"/>
        <pc:sldMkLst>
          <pc:docMk/>
          <pc:sldMk cId="2505888974" sldId="371"/>
        </pc:sldMkLst>
        <pc:spChg chg="del">
          <ac:chgData name="采紋 吳" userId="a8b62ba60823c0ee" providerId="LiveId" clId="{FC078CD5-3232-450B-BA06-9B3E860B50C3}" dt="2023-05-19T10:02:10.486" v="361" actId="478"/>
          <ac:spMkLst>
            <pc:docMk/>
            <pc:sldMk cId="2505888974" sldId="371"/>
            <ac:spMk id="2" creationId="{F05DB876-DA37-F3EA-3F18-F7425F30A43B}"/>
          </ac:spMkLst>
        </pc:spChg>
        <pc:spChg chg="add mod">
          <ac:chgData name="采紋 吳" userId="a8b62ba60823c0ee" providerId="LiveId" clId="{FC078CD5-3232-450B-BA06-9B3E860B50C3}" dt="2023-05-19T10:02:18.011" v="362"/>
          <ac:spMkLst>
            <pc:docMk/>
            <pc:sldMk cId="2505888974" sldId="371"/>
            <ac:spMk id="73" creationId="{B0F2C487-B2CC-A6D8-8B8E-8F141CFE22EB}"/>
          </ac:spMkLst>
        </pc:spChg>
        <pc:spChg chg="add mod">
          <ac:chgData name="采紋 吳" userId="a8b62ba60823c0ee" providerId="LiveId" clId="{FC078CD5-3232-450B-BA06-9B3E860B50C3}" dt="2023-05-19T10:02:18.011" v="362"/>
          <ac:spMkLst>
            <pc:docMk/>
            <pc:sldMk cId="2505888974" sldId="371"/>
            <ac:spMk id="74" creationId="{EE3F5EB3-3CD8-9043-CECB-33D494297C03}"/>
          </ac:spMkLst>
        </pc:spChg>
        <pc:spChg chg="add mod">
          <ac:chgData name="采紋 吳" userId="a8b62ba60823c0ee" providerId="LiveId" clId="{FC078CD5-3232-450B-BA06-9B3E860B50C3}" dt="2023-05-19T10:02:18.011" v="362"/>
          <ac:spMkLst>
            <pc:docMk/>
            <pc:sldMk cId="2505888974" sldId="371"/>
            <ac:spMk id="75" creationId="{BD5CD87C-42F8-FACE-0FCE-4F5B8FA395CF}"/>
          </ac:spMkLst>
        </pc:spChg>
        <pc:spChg chg="add mod">
          <ac:chgData name="采紋 吳" userId="a8b62ba60823c0ee" providerId="LiveId" clId="{FC078CD5-3232-450B-BA06-9B3E860B50C3}" dt="2023-05-19T10:02:18.011" v="362"/>
          <ac:spMkLst>
            <pc:docMk/>
            <pc:sldMk cId="2505888974" sldId="371"/>
            <ac:spMk id="76" creationId="{747FA27D-711D-956D-B972-D265A8DD7658}"/>
          </ac:spMkLst>
        </pc:spChg>
        <pc:spChg chg="add mod">
          <ac:chgData name="采紋 吳" userId="a8b62ba60823c0ee" providerId="LiveId" clId="{FC078CD5-3232-450B-BA06-9B3E860B50C3}" dt="2023-05-19T10:02:18.011" v="362"/>
          <ac:spMkLst>
            <pc:docMk/>
            <pc:sldMk cId="2505888974" sldId="371"/>
            <ac:spMk id="80" creationId="{AC729937-2C66-1055-41A4-EEA7ACC41D01}"/>
          </ac:spMkLst>
        </pc:spChg>
        <pc:spChg chg="add mod">
          <ac:chgData name="采紋 吳" userId="a8b62ba60823c0ee" providerId="LiveId" clId="{FC078CD5-3232-450B-BA06-9B3E860B50C3}" dt="2023-05-19T10:02:18.011" v="362"/>
          <ac:spMkLst>
            <pc:docMk/>
            <pc:sldMk cId="2505888974" sldId="371"/>
            <ac:spMk id="81" creationId="{7D583E8D-BE48-D72F-7DB3-62F9FBF1D878}"/>
          </ac:spMkLst>
        </pc:spChg>
        <pc:spChg chg="add mod">
          <ac:chgData name="采紋 吳" userId="a8b62ba60823c0ee" providerId="LiveId" clId="{FC078CD5-3232-450B-BA06-9B3E860B50C3}" dt="2023-05-19T10:02:18.011" v="362"/>
          <ac:spMkLst>
            <pc:docMk/>
            <pc:sldMk cId="2505888974" sldId="371"/>
            <ac:spMk id="82" creationId="{B30AC76B-7E97-C24A-F207-3FBCF8351372}"/>
          </ac:spMkLst>
        </pc:s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3" creationId="{A705F79F-5F1F-6E26-FB1E-5BC866282839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7" creationId="{AF90D7DE-FB14-D26B-B1C2-EF7DB03B3DF7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10" creationId="{E907EB85-C27A-23B9-2E55-900FBEDDC476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16" creationId="{16F3657B-E6C2-BC9C-0ABC-3361AD694BEE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19" creationId="{D27C7764-AA2C-01EB-F1CD-B181059C1FB1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22" creationId="{9795D561-41F5-C629-9B6D-E9316B588C37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25" creationId="{832542C5-E8C4-DC65-2BB1-61D61BCB83AF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28" creationId="{DA53CF93-1CD4-4044-DE69-3A2FBD9B4022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31" creationId="{F5B85553-4386-B4E5-2B84-57FAD1B1B37C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34" creationId="{58672B1A-6EE3-1BC2-5D94-99DC3CD580F1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37" creationId="{CE2067F5-15C8-C192-7CDB-C3D8E8B39ED0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40" creationId="{A52C7F32-CFF6-2C69-16BB-54530F029B93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43" creationId="{A73B3E00-CF5E-3CDA-6685-B78253E4D7E6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46" creationId="{8627B6DF-1AD3-6BB4-A0A9-F4798C93CFD6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50" creationId="{AE2EBFE3-E9B5-5A80-7856-86B2CF7CAF89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58" creationId="{6EA02764-BCBA-2C48-B3B6-EC8C46277513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61" creationId="{66D69171-42A2-B153-3939-48378314240D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64" creationId="{39581C51-24C6-8B40-4BD3-59FC700ABE9B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67" creationId="{7BCC7FDD-2949-00BC-52EF-639585688C52}"/>
          </ac:grpSpMkLst>
        </pc:grpChg>
        <pc:grpChg chg="del">
          <ac:chgData name="采紋 吳" userId="a8b62ba60823c0ee" providerId="LiveId" clId="{FC078CD5-3232-450B-BA06-9B3E860B50C3}" dt="2023-05-19T10:02:10.486" v="361" actId="478"/>
          <ac:grpSpMkLst>
            <pc:docMk/>
            <pc:sldMk cId="2505888974" sldId="371"/>
            <ac:grpSpMk id="70" creationId="{B1C9A389-1C81-4EB5-1D9C-A8C5FEA33F0E}"/>
          </ac:grpSpMkLst>
        </pc:grpChg>
        <pc:picChg chg="add mod">
          <ac:chgData name="采紋 吳" userId="a8b62ba60823c0ee" providerId="LiveId" clId="{FC078CD5-3232-450B-BA06-9B3E860B50C3}" dt="2023-05-19T10:02:18.011" v="362"/>
          <ac:picMkLst>
            <pc:docMk/>
            <pc:sldMk cId="2505888974" sldId="371"/>
            <ac:picMk id="77" creationId="{C51050D0-3BB1-36B4-BF72-C70DC0012CA3}"/>
          </ac:picMkLst>
        </pc:picChg>
        <pc:picChg chg="add mod">
          <ac:chgData name="采紋 吳" userId="a8b62ba60823c0ee" providerId="LiveId" clId="{FC078CD5-3232-450B-BA06-9B3E860B50C3}" dt="2023-05-19T10:02:18.011" v="362"/>
          <ac:picMkLst>
            <pc:docMk/>
            <pc:sldMk cId="2505888974" sldId="371"/>
            <ac:picMk id="78" creationId="{EE0A019F-BF50-2C07-3BF2-B52C6549CD49}"/>
          </ac:picMkLst>
        </pc:picChg>
        <pc:picChg chg="add mod">
          <ac:chgData name="采紋 吳" userId="a8b62ba60823c0ee" providerId="LiveId" clId="{FC078CD5-3232-450B-BA06-9B3E860B50C3}" dt="2023-05-19T10:02:18.011" v="362"/>
          <ac:picMkLst>
            <pc:docMk/>
            <pc:sldMk cId="2505888974" sldId="371"/>
            <ac:picMk id="79" creationId="{54A8B5CC-ACF2-8DD0-A01F-D6E368704564}"/>
          </ac:picMkLst>
        </pc:picChg>
        <pc:cxnChg chg="del">
          <ac:chgData name="采紋 吳" userId="a8b62ba60823c0ee" providerId="LiveId" clId="{FC078CD5-3232-450B-BA06-9B3E860B50C3}" dt="2023-05-19T10:02:10.486" v="361" actId="478"/>
          <ac:cxnSpMkLst>
            <pc:docMk/>
            <pc:sldMk cId="2505888974" sldId="371"/>
            <ac:cxnSpMk id="13" creationId="{644694DC-B517-91D4-8F36-3140F26F97CD}"/>
          </ac:cxnSpMkLst>
        </pc:cxnChg>
        <pc:cxnChg chg="del">
          <ac:chgData name="采紋 吳" userId="a8b62ba60823c0ee" providerId="LiveId" clId="{FC078CD5-3232-450B-BA06-9B3E860B50C3}" dt="2023-05-19T10:02:10.486" v="361" actId="478"/>
          <ac:cxnSpMkLst>
            <pc:docMk/>
            <pc:sldMk cId="2505888974" sldId="371"/>
            <ac:cxnSpMk id="14" creationId="{5D3FF534-1B19-701B-EF87-6F34150A625F}"/>
          </ac:cxnSpMkLst>
        </pc:cxnChg>
        <pc:cxnChg chg="del">
          <ac:chgData name="采紋 吳" userId="a8b62ba60823c0ee" providerId="LiveId" clId="{FC078CD5-3232-450B-BA06-9B3E860B50C3}" dt="2023-05-19T10:02:10.486" v="361" actId="478"/>
          <ac:cxnSpMkLst>
            <pc:docMk/>
            <pc:sldMk cId="2505888974" sldId="371"/>
            <ac:cxnSpMk id="15" creationId="{8334947A-507F-76CB-082D-2EF0070A11B0}"/>
          </ac:cxnSpMkLst>
        </pc:cxnChg>
        <pc:cxnChg chg="del">
          <ac:chgData name="采紋 吳" userId="a8b62ba60823c0ee" providerId="LiveId" clId="{FC078CD5-3232-450B-BA06-9B3E860B50C3}" dt="2023-05-19T10:02:10.486" v="361" actId="478"/>
          <ac:cxnSpMkLst>
            <pc:docMk/>
            <pc:sldMk cId="2505888974" sldId="371"/>
            <ac:cxnSpMk id="57" creationId="{06838F16-2659-68A7-B2F2-BDAF24B2BC54}"/>
          </ac:cxnSpMkLst>
        </pc:cxnChg>
      </pc:sldChg>
      <pc:sldChg chg="modSp add mod">
        <pc:chgData name="采紋 吳" userId="a8b62ba60823c0ee" providerId="LiveId" clId="{FC078CD5-3232-450B-BA06-9B3E860B50C3}" dt="2023-05-21T03:09:35.611" v="1017" actId="20577"/>
        <pc:sldMkLst>
          <pc:docMk/>
          <pc:sldMk cId="3184019261" sldId="371"/>
        </pc:sldMkLst>
        <pc:spChg chg="mod">
          <ac:chgData name="采紋 吳" userId="a8b62ba60823c0ee" providerId="LiveId" clId="{FC078CD5-3232-450B-BA06-9B3E860B50C3}" dt="2023-05-21T03:09:27.218" v="1008" actId="1076"/>
          <ac:spMkLst>
            <pc:docMk/>
            <pc:sldMk cId="3184019261" sldId="371"/>
            <ac:spMk id="2" creationId="{28E96421-CBF4-5A12-A52C-13BD552854C7}"/>
          </ac:spMkLst>
        </pc:spChg>
        <pc:spChg chg="mod">
          <ac:chgData name="采紋 吳" userId="a8b62ba60823c0ee" providerId="LiveId" clId="{FC078CD5-3232-450B-BA06-9B3E860B50C3}" dt="2023-05-21T03:09:35.611" v="1017" actId="20577"/>
          <ac:spMkLst>
            <pc:docMk/>
            <pc:sldMk cId="3184019261" sldId="371"/>
            <ac:spMk id="4" creationId="{06402C42-5E6E-3C46-9709-9073445F1F28}"/>
          </ac:spMkLst>
        </pc:spChg>
      </pc:sldChg>
      <pc:sldMasterChg chg="addSp delSp mod addSldLayout delSldLayout modSldLayout">
        <pc:chgData name="采紋 吳" userId="a8b62ba60823c0ee" providerId="LiveId" clId="{FC078CD5-3232-450B-BA06-9B3E860B50C3}" dt="2023-05-19T09:48:40.681" v="196"/>
        <pc:sldMasterMkLst>
          <pc:docMk/>
          <pc:sldMasterMk cId="0" sldId="2147483668"/>
        </pc:sldMasterMkLst>
        <pc:spChg chg="del">
          <ac:chgData name="采紋 吳" userId="a8b62ba60823c0ee" providerId="LiveId" clId="{FC078CD5-3232-450B-BA06-9B3E860B50C3}" dt="2023-05-19T09:30:18.612" v="15" actId="478"/>
          <ac:spMkLst>
            <pc:docMk/>
            <pc:sldMasterMk cId="0" sldId="2147483668"/>
            <ac:spMk id="3" creationId="{16FA3A2A-C749-9251-51B4-16DA88D456C6}"/>
          </ac:spMkLst>
        </pc:spChg>
        <pc:spChg chg="add del">
          <ac:chgData name="采紋 吳" userId="a8b62ba60823c0ee" providerId="LiveId" clId="{FC078CD5-3232-450B-BA06-9B3E860B50C3}" dt="2023-05-19T09:48:40.681" v="196"/>
          <ac:spMkLst>
            <pc:docMk/>
            <pc:sldMasterMk cId="0" sldId="2147483668"/>
            <ac:spMk id="4" creationId="{E9582610-920A-BAFF-EAF6-FF6D0022A27A}"/>
          </ac:spMkLst>
        </pc:spChg>
        <pc:sldLayoutChg chg="addSp delSp modSp mod">
          <pc:chgData name="采紋 吳" userId="a8b62ba60823c0ee" providerId="LiveId" clId="{FC078CD5-3232-450B-BA06-9B3E860B50C3}" dt="2023-05-19T09:40:28.856" v="126"/>
          <pc:sldLayoutMkLst>
            <pc:docMk/>
            <pc:sldMasterMk cId="0" sldId="2147483668"/>
            <pc:sldLayoutMk cId="0" sldId="2147483650"/>
          </pc:sldLayoutMkLst>
          <pc:spChg chg="add del mod">
            <ac:chgData name="采紋 吳" userId="a8b62ba60823c0ee" providerId="LiveId" clId="{FC078CD5-3232-450B-BA06-9B3E860B50C3}" dt="2023-05-19T09:40:28.063" v="125" actId="478"/>
            <ac:spMkLst>
              <pc:docMk/>
              <pc:sldMasterMk cId="0" sldId="2147483668"/>
              <pc:sldLayoutMk cId="0" sldId="2147483650"/>
              <ac:spMk id="2" creationId="{DEADDD9E-B076-8C12-D611-9A153323CF0B}"/>
            </ac:spMkLst>
          </pc:spChg>
          <pc:spChg chg="add mod">
            <ac:chgData name="采紋 吳" userId="a8b62ba60823c0ee" providerId="LiveId" clId="{FC078CD5-3232-450B-BA06-9B3E860B50C3}" dt="2023-05-19T09:40:28.856" v="126"/>
            <ac:spMkLst>
              <pc:docMk/>
              <pc:sldMasterMk cId="0" sldId="2147483668"/>
              <pc:sldLayoutMk cId="0" sldId="2147483650"/>
              <ac:spMk id="3" creationId="{484B73B9-7B80-9603-4572-21F3D23538A5}"/>
            </ac:spMkLst>
          </pc:spChg>
        </pc:sldLayoutChg>
        <pc:sldLayoutChg chg="addSp delSp modSp mod">
          <pc:chgData name="采紋 吳" userId="a8b62ba60823c0ee" providerId="LiveId" clId="{FC078CD5-3232-450B-BA06-9B3E860B50C3}" dt="2023-05-19T09:40:21.202" v="124"/>
          <pc:sldLayoutMkLst>
            <pc:docMk/>
            <pc:sldMasterMk cId="0" sldId="2147483668"/>
            <pc:sldLayoutMk cId="0" sldId="2147483652"/>
          </pc:sldLayoutMkLst>
          <pc:spChg chg="add del mod">
            <ac:chgData name="采紋 吳" userId="a8b62ba60823c0ee" providerId="LiveId" clId="{FC078CD5-3232-450B-BA06-9B3E860B50C3}" dt="2023-05-19T09:40:20.296" v="123" actId="478"/>
            <ac:spMkLst>
              <pc:docMk/>
              <pc:sldMasterMk cId="0" sldId="2147483668"/>
              <pc:sldLayoutMk cId="0" sldId="2147483652"/>
              <ac:spMk id="2" creationId="{45C13FFC-6EC6-844A-E261-71CDE4A79677}"/>
            </ac:spMkLst>
          </pc:spChg>
          <pc:spChg chg="add mod">
            <ac:chgData name="采紋 吳" userId="a8b62ba60823c0ee" providerId="LiveId" clId="{FC078CD5-3232-450B-BA06-9B3E860B50C3}" dt="2023-05-19T09:40:21.202" v="124"/>
            <ac:spMkLst>
              <pc:docMk/>
              <pc:sldMasterMk cId="0" sldId="2147483668"/>
              <pc:sldLayoutMk cId="0" sldId="2147483652"/>
              <ac:spMk id="3" creationId="{3589A37C-10BE-10AB-5BEF-7CB466681756}"/>
            </ac:spMkLst>
          </pc:spChg>
        </pc:sldLayoutChg>
        <pc:sldLayoutChg chg="addSp delSp modSp mod">
          <pc:chgData name="采紋 吳" userId="a8b62ba60823c0ee" providerId="LiveId" clId="{FC078CD5-3232-450B-BA06-9B3E860B50C3}" dt="2023-05-19T09:48:36.670" v="194" actId="11529"/>
          <pc:sldLayoutMkLst>
            <pc:docMk/>
            <pc:sldMasterMk cId="0" sldId="2147483668"/>
            <pc:sldLayoutMk cId="0" sldId="2147483654"/>
          </pc:sldLayoutMkLst>
          <pc:spChg chg="add del mod">
            <ac:chgData name="采紋 吳" userId="a8b62ba60823c0ee" providerId="LiveId" clId="{FC078CD5-3232-450B-BA06-9B3E860B50C3}" dt="2023-05-19T09:40:15.511" v="121" actId="478"/>
            <ac:spMkLst>
              <pc:docMk/>
              <pc:sldMasterMk cId="0" sldId="2147483668"/>
              <pc:sldLayoutMk cId="0" sldId="2147483654"/>
              <ac:spMk id="2" creationId="{1610213B-BA12-4C58-F6EB-D8449C9C4EAC}"/>
            </ac:spMkLst>
          </pc:spChg>
          <pc:spChg chg="add mod">
            <ac:chgData name="采紋 吳" userId="a8b62ba60823c0ee" providerId="LiveId" clId="{FC078CD5-3232-450B-BA06-9B3E860B50C3}" dt="2023-05-19T09:40:16.397" v="122"/>
            <ac:spMkLst>
              <pc:docMk/>
              <pc:sldMasterMk cId="0" sldId="2147483668"/>
              <pc:sldLayoutMk cId="0" sldId="2147483654"/>
              <ac:spMk id="3" creationId="{8CC55AF6-5C22-F44C-F708-363A9B2395B8}"/>
            </ac:spMkLst>
          </pc:spChg>
          <pc:spChg chg="add del">
            <ac:chgData name="采紋 吳" userId="a8b62ba60823c0ee" providerId="LiveId" clId="{FC078CD5-3232-450B-BA06-9B3E860B50C3}" dt="2023-05-19T09:48:36.670" v="194" actId="11529"/>
            <ac:spMkLst>
              <pc:docMk/>
              <pc:sldMasterMk cId="0" sldId="2147483668"/>
              <pc:sldLayoutMk cId="0" sldId="2147483654"/>
              <ac:spMk id="4" creationId="{CFBA5102-E0D5-8EE4-71A2-F601975F238E}"/>
            </ac:spMkLst>
          </pc:spChg>
          <pc:spChg chg="add del mod">
            <ac:chgData name="采紋 吳" userId="a8b62ba60823c0ee" providerId="LiveId" clId="{FC078CD5-3232-450B-BA06-9B3E860B50C3}" dt="2023-05-19T09:48:36.670" v="194" actId="11529"/>
            <ac:spMkLst>
              <pc:docMk/>
              <pc:sldMasterMk cId="0" sldId="2147483668"/>
              <pc:sldLayoutMk cId="0" sldId="2147483654"/>
              <ac:spMk id="5" creationId="{2EFBBB0C-5674-A5C5-3C6A-7B7F87C0693E}"/>
            </ac:spMkLst>
          </pc:spChg>
        </pc:sldLayoutChg>
        <pc:sldLayoutChg chg="addSp modSp mod">
          <pc:chgData name="采紋 吳" userId="a8b62ba60823c0ee" providerId="LiveId" clId="{FC078CD5-3232-450B-BA06-9B3E860B50C3}" dt="2023-05-19T09:39:49.688" v="118" actId="14100"/>
          <pc:sldLayoutMkLst>
            <pc:docMk/>
            <pc:sldMasterMk cId="0" sldId="2147483668"/>
            <pc:sldLayoutMk cId="0" sldId="2147483661"/>
          </pc:sldLayoutMkLst>
          <pc:spChg chg="add mod">
            <ac:chgData name="采紋 吳" userId="a8b62ba60823c0ee" providerId="LiveId" clId="{FC078CD5-3232-450B-BA06-9B3E860B50C3}" dt="2023-05-19T09:39:49.688" v="118" actId="14100"/>
            <ac:spMkLst>
              <pc:docMk/>
              <pc:sldMasterMk cId="0" sldId="2147483668"/>
              <pc:sldLayoutMk cId="0" sldId="2147483661"/>
              <ac:spMk id="2" creationId="{19A5BC0F-89D0-C349-4B2D-63C91BAFF4B7}"/>
            </ac:spMkLst>
          </pc:spChg>
        </pc:sldLayoutChg>
        <pc:sldLayoutChg chg="addSp delSp modSp mod">
          <pc:chgData name="采紋 吳" userId="a8b62ba60823c0ee" providerId="LiveId" clId="{FC078CD5-3232-450B-BA06-9B3E860B50C3}" dt="2023-05-19T09:40:04.631" v="120"/>
          <pc:sldLayoutMkLst>
            <pc:docMk/>
            <pc:sldMasterMk cId="0" sldId="2147483668"/>
            <pc:sldLayoutMk cId="1860332559" sldId="2147483670"/>
          </pc:sldLayoutMkLst>
          <pc:spChg chg="add del mod">
            <ac:chgData name="采紋 吳" userId="a8b62ba60823c0ee" providerId="LiveId" clId="{FC078CD5-3232-450B-BA06-9B3E860B50C3}" dt="2023-05-19T09:40:03.814" v="119" actId="478"/>
            <ac:spMkLst>
              <pc:docMk/>
              <pc:sldMasterMk cId="0" sldId="2147483668"/>
              <pc:sldLayoutMk cId="1860332559" sldId="2147483670"/>
              <ac:spMk id="2" creationId="{3CF59A25-6E7F-8BAA-E6F6-989CFE51C703}"/>
            </ac:spMkLst>
          </pc:spChg>
          <pc:spChg chg="add mod">
            <ac:chgData name="采紋 吳" userId="a8b62ba60823c0ee" providerId="LiveId" clId="{FC078CD5-3232-450B-BA06-9B3E860B50C3}" dt="2023-05-19T09:40:04.631" v="120"/>
            <ac:spMkLst>
              <pc:docMk/>
              <pc:sldMasterMk cId="0" sldId="2147483668"/>
              <pc:sldLayoutMk cId="1860332559" sldId="2147483670"/>
              <ac:spMk id="3" creationId="{92515C6E-EF6D-8F71-8A90-444C73068B07}"/>
            </ac:spMkLst>
          </pc:spChg>
        </pc:sldLayoutChg>
        <pc:sldLayoutChg chg="add del mod modTransition">
          <pc:chgData name="采紋 吳" userId="a8b62ba60823c0ee" providerId="LiveId" clId="{FC078CD5-3232-450B-BA06-9B3E860B50C3}" dt="2023-05-19T09:23:37.741" v="7" actId="2890"/>
          <pc:sldLayoutMkLst>
            <pc:docMk/>
            <pc:sldMasterMk cId="0" sldId="2147483668"/>
            <pc:sldLayoutMk cId="3882561842" sldId="2147483671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slin\Desktop\&#20449;&#29992;&#21345;&#30456;&#38364;&#36039;&#35338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持卡人口占總人口比率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持卡人口占總人口比率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54-4402-A847-1D2E1F2B09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54-4402-A847-1D2E1F2B091B}"/>
              </c:ext>
            </c:extLst>
          </c:dPt>
          <c:cat>
            <c:strRef>
              <c:f>工作表1!$A$2:$A$3</c:f>
              <c:strCache>
                <c:ptCount val="2"/>
                <c:pt idx="0">
                  <c:v>無持卡</c:v>
                </c:pt>
                <c:pt idx="1">
                  <c:v>持卡人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47.33</c:v>
                </c:pt>
                <c:pt idx="1">
                  <c:v>52.67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54-4402-A847-1D2E1F2B0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流通卡數成長趨勢</a:t>
            </a:r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>
              <a:bevelT w="38100" h="38100"/>
            </a:sp3d>
          </c:spPr>
          <c:invertIfNegative val="0"/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/>
                <a:lightRig rig="threePt" dir="t">
                  <a:rot lat="0" lon="0" rev="1200000"/>
                </a:lightRig>
              </a:scene3d>
              <a:sp3d>
                <a:bevelT w="38100" h="38100"/>
              </a:sp3d>
            </c:spPr>
            <c:extLst>
              <c:ext xmlns:c16="http://schemas.microsoft.com/office/drawing/2014/chart" uri="{C3380CC4-5D6E-409C-BE32-E72D297353CC}">
                <c16:uniqueId val="{00000001-782D-4D3F-BFE1-6E6F83C7418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/>
                <a:lightRig rig="threePt" dir="t">
                  <a:rot lat="0" lon="0" rev="1200000"/>
                </a:lightRig>
              </a:scene3d>
              <a:sp3d>
                <a:bevelT w="38100" h="38100"/>
              </a:sp3d>
            </c:spPr>
            <c:extLst>
              <c:ext xmlns:c16="http://schemas.microsoft.com/office/drawing/2014/chart" uri="{C3380CC4-5D6E-409C-BE32-E72D297353CC}">
                <c16:uniqueId val="{00000003-782D-4D3F-BFE1-6E6F83C74181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/>
                <a:lightRig rig="threePt" dir="t">
                  <a:rot lat="0" lon="0" rev="1200000"/>
                </a:lightRig>
              </a:scene3d>
              <a:sp3d>
                <a:bevelT w="38100" h="38100"/>
              </a:sp3d>
            </c:spPr>
            <c:extLst>
              <c:ext xmlns:c16="http://schemas.microsoft.com/office/drawing/2014/chart" uri="{C3380CC4-5D6E-409C-BE32-E72D297353CC}">
                <c16:uniqueId val="{00000005-782D-4D3F-BFE1-6E6F83C741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bg1">
                    <a:lumMod val="25000"/>
                    <a:alpha val="40000"/>
                  </a:schemeClr>
                </a:solidFill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58998247121440806"/>
                  <c:y val="-9.777059665941959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0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10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y = 790.94x + 53779</a:t>
                    </a:r>
                    <a:endParaRPr lang="en-US" altLang="zh-TW" sz="10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c:rich>
              </c:tx>
              <c:numFmt formatCode="General" sourceLinked="0"/>
              <c:spPr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</c:trendlineLbl>
          </c:trendline>
          <c:cat>
            <c:strRef>
              <c:f>信用卡數成長!$L$42:$L$50</c:f>
              <c:strCache>
                <c:ptCount val="9"/>
                <c:pt idx="0">
                  <c:v>111年10月</c:v>
                </c:pt>
                <c:pt idx="1">
                  <c:v>111年11月</c:v>
                </c:pt>
                <c:pt idx="2">
                  <c:v>111年12月</c:v>
                </c:pt>
                <c:pt idx="3">
                  <c:v>112年1月</c:v>
                </c:pt>
                <c:pt idx="4">
                  <c:v>112年2月</c:v>
                </c:pt>
                <c:pt idx="5">
                  <c:v>112年3月</c:v>
                </c:pt>
                <c:pt idx="6">
                  <c:v>112年4月</c:v>
                </c:pt>
                <c:pt idx="7">
                  <c:v>112年5月</c:v>
                </c:pt>
                <c:pt idx="8">
                  <c:v>112年6月</c:v>
                </c:pt>
              </c:strCache>
            </c:strRef>
          </c:cat>
          <c:val>
            <c:numRef>
              <c:f>信用卡數成長!$M$42:$M$50</c:f>
              <c:numCache>
                <c:formatCode>General</c:formatCode>
                <c:ptCount val="9"/>
                <c:pt idx="0">
                  <c:v>54850</c:v>
                </c:pt>
                <c:pt idx="1">
                  <c:v>55084</c:v>
                </c:pt>
                <c:pt idx="2">
                  <c:v>56244</c:v>
                </c:pt>
                <c:pt idx="3">
                  <c:v>56648</c:v>
                </c:pt>
                <c:pt idx="4">
                  <c:v>57750</c:v>
                </c:pt>
                <c:pt idx="5">
                  <c:v>58706</c:v>
                </c:pt>
                <c:pt idx="6" formatCode="0">
                  <c:v>59315.37</c:v>
                </c:pt>
                <c:pt idx="7" formatCode="0">
                  <c:v>60106.28</c:v>
                </c:pt>
                <c:pt idx="8" formatCode="0">
                  <c:v>60897.19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82D-4D3F-BFE1-6E6F83C741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50"/>
        <c:axId val="680639552"/>
        <c:axId val="680640992"/>
      </c:barChart>
      <c:catAx>
        <c:axId val="68063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680640992"/>
        <c:crosses val="autoZero"/>
        <c:auto val="1"/>
        <c:lblAlgn val="ctr"/>
        <c:lblOffset val="100"/>
        <c:noMultiLvlLbl val="0"/>
      </c:catAx>
      <c:valAx>
        <c:axId val="680640992"/>
        <c:scaling>
          <c:orientation val="minMax"/>
          <c:min val="5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680639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0.06141</cdr:y>
    </cdr:from>
    <cdr:to>
      <cdr:x>0.17534</cdr:x>
      <cdr:y>0.16529</cdr:y>
    </cdr:to>
    <cdr:sp macro="" textlink="">
      <cdr:nvSpPr>
        <cdr:cNvPr id="2" name="文字方塊 1">
          <a:extLst xmlns:a="http://schemas.openxmlformats.org/drawingml/2006/main">
            <a:ext uri="{FF2B5EF4-FFF2-40B4-BE49-F238E27FC236}">
              <a16:creationId xmlns:a16="http://schemas.microsoft.com/office/drawing/2014/main" id="{BB1C099E-3635-8663-465A-464147A4DB3E}"/>
            </a:ext>
          </a:extLst>
        </cdr:cNvPr>
        <cdr:cNvSpPr txBox="1"/>
      </cdr:nvSpPr>
      <cdr:spPr>
        <a:xfrm xmlns:a="http://schemas.openxmlformats.org/drawingml/2006/main">
          <a:off x="0" y="166479"/>
          <a:ext cx="803412" cy="2816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zh-TW" altLang="en-US" sz="1100">
              <a:latin typeface="微軟正黑體" panose="020B0604030504040204" pitchFamily="34" charset="-120"/>
              <a:ea typeface="微軟正黑體" panose="020B0604030504040204" pitchFamily="34" charset="-120"/>
            </a:rPr>
            <a:t>單位：千張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E989B9C-8F03-FFD7-BF6A-90785963F8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79A075-5A19-A3E6-56FD-746A9D4108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20C5F-B722-48C1-A26B-CE9267F7EF0A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06EF54-AE9F-8839-B26E-9639ED012A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B7D957-A382-0F52-F537-EAC3B7FF42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C9353-B176-4AF9-B69D-21D60DD374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8106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149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1291500" y="207957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49" name="Google Shape;49;p3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ubTitle" idx="1"/>
          </p:nvPr>
        </p:nvSpPr>
        <p:spPr>
          <a:xfrm>
            <a:off x="719975" y="1308850"/>
            <a:ext cx="77040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subTitle" idx="2"/>
          </p:nvPr>
        </p:nvSpPr>
        <p:spPr>
          <a:xfrm>
            <a:off x="1237750" y="1862925"/>
            <a:ext cx="66684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3"/>
          </p:nvPr>
        </p:nvSpPr>
        <p:spPr>
          <a:xfrm>
            <a:off x="713223" y="3938600"/>
            <a:ext cx="77175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5"/>
          <p:cNvSpPr/>
          <p:nvPr userDrawn="1"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"/>
          <p:cNvSpPr/>
          <p:nvPr userDrawn="1"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"/>
          <p:cNvSpPr/>
          <p:nvPr userDrawn="1"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 userDrawn="1"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5"/>
          <p:cNvSpPr/>
          <p:nvPr userDrawn="1"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15"/>
          <p:cNvGrpSpPr/>
          <p:nvPr userDrawn="1"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91" name="Google Shape;291;p1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5"/>
          <p:cNvSpPr/>
          <p:nvPr userDrawn="1"/>
        </p:nvSpPr>
        <p:spPr>
          <a:xfrm rot="5400000">
            <a:off x="-1214124" y="9981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 userDrawn="1"/>
        </p:nvSpPr>
        <p:spPr>
          <a:xfrm rot="5400000">
            <a:off x="-1214124" y="76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2">
            <a:extLst>
              <a:ext uri="{FF2B5EF4-FFF2-40B4-BE49-F238E27FC236}">
                <a16:creationId xmlns:a16="http://schemas.microsoft.com/office/drawing/2014/main" id="{19A5BC0F-89D0-C349-4B2D-63C91BAFF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06150" y="4767263"/>
            <a:ext cx="609200" cy="287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64854-A50F-4ADC-96C0-52A980C2F46F}" type="slidenum">
              <a:rPr lang="zh-TW" altLang="en-US" smtClean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 txBox="1">
            <a:spLocks noGrp="1"/>
          </p:cNvSpPr>
          <p:nvPr>
            <p:ph type="title"/>
          </p:nvPr>
        </p:nvSpPr>
        <p:spPr>
          <a:xfrm>
            <a:off x="2024700" y="670209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1"/>
          </p:nvPr>
        </p:nvSpPr>
        <p:spPr>
          <a:xfrm>
            <a:off x="2347975" y="1834134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17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328" name="Google Shape;328;p17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17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333" name="Google Shape;333;p17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17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7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17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341" name="Google Shape;341;p17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17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"/>
          <p:cNvSpPr/>
          <p:nvPr/>
        </p:nvSpPr>
        <p:spPr>
          <a:xfrm rot="-5400000" flipH="1">
            <a:off x="77363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"/>
          <p:cNvSpPr/>
          <p:nvPr/>
        </p:nvSpPr>
        <p:spPr>
          <a:xfrm rot="5400000" flipH="1">
            <a:off x="76020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"/>
          <p:cNvSpPr/>
          <p:nvPr/>
        </p:nvSpPr>
        <p:spPr>
          <a:xfrm rot="-5400000" flipH="1">
            <a:off x="286695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8"/>
          <p:cNvSpPr/>
          <p:nvPr/>
        </p:nvSpPr>
        <p:spPr>
          <a:xfrm rot="-5400000" flipH="1">
            <a:off x="75945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"/>
          <p:cNvSpPr/>
          <p:nvPr/>
        </p:nvSpPr>
        <p:spPr>
          <a:xfrm rot="-5400000" flipH="1">
            <a:off x="77363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8"/>
          <p:cNvSpPr/>
          <p:nvPr/>
        </p:nvSpPr>
        <p:spPr>
          <a:xfrm rot="-5400000" flipH="1">
            <a:off x="223123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8"/>
          <p:cNvSpPr/>
          <p:nvPr/>
        </p:nvSpPr>
        <p:spPr>
          <a:xfrm rot="-5400000" flipH="1">
            <a:off x="286695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 flipH="1">
            <a:off x="286695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 flipH="1">
            <a:off x="286695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 flipH="1">
            <a:off x="286695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flipH="1">
            <a:off x="8493431" y="92491"/>
            <a:ext cx="574369" cy="577647"/>
            <a:chOff x="2004100" y="1039050"/>
            <a:chExt cx="3592050" cy="3612550"/>
          </a:xfrm>
        </p:grpSpPr>
        <p:sp>
          <p:nvSpPr>
            <p:cNvPr id="362" name="Google Shape;362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8"/>
          <p:cNvSpPr/>
          <p:nvPr/>
        </p:nvSpPr>
        <p:spPr>
          <a:xfrm rot="-5400000" flipH="1">
            <a:off x="8704418" y="4704138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 rot="-5400000" flipH="1">
            <a:off x="8704418" y="4475526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18"/>
          <p:cNvGrpSpPr/>
          <p:nvPr/>
        </p:nvGrpSpPr>
        <p:grpSpPr>
          <a:xfrm rot="10800000" flipH="1">
            <a:off x="8493419" y="3370244"/>
            <a:ext cx="574369" cy="577647"/>
            <a:chOff x="2004100" y="1039050"/>
            <a:chExt cx="3592050" cy="3612550"/>
          </a:xfrm>
        </p:grpSpPr>
        <p:sp>
          <p:nvSpPr>
            <p:cNvPr id="369" name="Google Shape;369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8"/>
          <p:cNvGrpSpPr/>
          <p:nvPr/>
        </p:nvGrpSpPr>
        <p:grpSpPr>
          <a:xfrm rot="10800000" flipH="1">
            <a:off x="8493419" y="4026344"/>
            <a:ext cx="574369" cy="577647"/>
            <a:chOff x="2004100" y="1039050"/>
            <a:chExt cx="3592050" cy="3612550"/>
          </a:xfrm>
        </p:grpSpPr>
        <p:sp>
          <p:nvSpPr>
            <p:cNvPr id="374" name="Google Shape;374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9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9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9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9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9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9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9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19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395" name="Google Shape;395;p19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68125"/>
            <a:ext cx="6121800" cy="20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/>
          <p:nvPr userDrawn="1"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 userDrawn="1"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17" name="Google Shape;17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22" name="Google Shape;22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30" name="Google Shape;30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2515C6E-EF6D-8F71-8A90-444C73068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06150" y="4767263"/>
            <a:ext cx="609200" cy="287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64854-A50F-4ADC-96C0-52A980C2F46F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033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0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56" name="Google Shape;56;p4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57" name="Google Shape;57;p4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983576" y="47564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61626" y="47564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84B73B9-7B80-9603-4572-21F3D2353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06150" y="4767263"/>
            <a:ext cx="609200" cy="287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64854-A50F-4ADC-96C0-52A980C2F46F}" type="slidenum">
              <a:rPr lang="zh-TW" altLang="en-US" smtClean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1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2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5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86" name="Google Shape;86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5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91" name="Google Shape;91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5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99" name="Google Shape;99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"/>
          <p:cNvSpPr/>
          <p:nvPr/>
        </p:nvSpPr>
        <p:spPr>
          <a:xfrm rot="-5400000" flipH="1">
            <a:off x="77363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 rot="5400000" flipH="1">
            <a:off x="76020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-5400000" flipH="1">
            <a:off x="286695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 rot="-5400000" flipH="1">
            <a:off x="75945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 rot="-5400000" flipH="1">
            <a:off x="77363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 rot="-5400000" flipH="1">
            <a:off x="223123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-5400000" flipH="1">
            <a:off x="286695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"/>
          <p:cNvSpPr/>
          <p:nvPr/>
        </p:nvSpPr>
        <p:spPr>
          <a:xfrm rot="-5400000" flipH="1">
            <a:off x="286695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-5400000" flipH="1">
            <a:off x="286695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/>
          <p:nvPr/>
        </p:nvSpPr>
        <p:spPr>
          <a:xfrm rot="-5400000" flipH="1">
            <a:off x="286695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6"/>
          <p:cNvGrpSpPr/>
          <p:nvPr/>
        </p:nvGrpSpPr>
        <p:grpSpPr>
          <a:xfrm flipH="1">
            <a:off x="8493431" y="92491"/>
            <a:ext cx="574369" cy="577647"/>
            <a:chOff x="2004100" y="1039050"/>
            <a:chExt cx="3592050" cy="3612550"/>
          </a:xfrm>
        </p:grpSpPr>
        <p:sp>
          <p:nvSpPr>
            <p:cNvPr id="116" name="Google Shape;116;p6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6"/>
          <p:cNvSpPr/>
          <p:nvPr/>
        </p:nvSpPr>
        <p:spPr>
          <a:xfrm rot="-5400000" flipH="1">
            <a:off x="8704418" y="4704138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 rot="-5400000" flipH="1">
            <a:off x="8704418" y="4475526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6"/>
          <p:cNvGrpSpPr/>
          <p:nvPr/>
        </p:nvGrpSpPr>
        <p:grpSpPr>
          <a:xfrm rot="10800000" flipH="1">
            <a:off x="8493419" y="3370244"/>
            <a:ext cx="574369" cy="577647"/>
            <a:chOff x="2004100" y="1039050"/>
            <a:chExt cx="3592050" cy="3612550"/>
          </a:xfrm>
        </p:grpSpPr>
        <p:sp>
          <p:nvSpPr>
            <p:cNvPr id="123" name="Google Shape;123;p6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6"/>
          <p:cNvGrpSpPr/>
          <p:nvPr/>
        </p:nvGrpSpPr>
        <p:grpSpPr>
          <a:xfrm rot="10800000" flipH="1">
            <a:off x="8493419" y="4026344"/>
            <a:ext cx="574369" cy="577647"/>
            <a:chOff x="2004100" y="1039050"/>
            <a:chExt cx="3592050" cy="3612550"/>
          </a:xfrm>
        </p:grpSpPr>
        <p:sp>
          <p:nvSpPr>
            <p:cNvPr id="128" name="Google Shape;128;p6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89A37C-10BE-10AB-5BEF-7CB466681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06150" y="4767263"/>
            <a:ext cx="609200" cy="287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64854-A50F-4ADC-96C0-52A980C2F46F}" type="slidenum">
              <a:rPr lang="zh-TW" altLang="en-US" smtClean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7" name="Google Shape;157;p8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8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164" name="Google Shape;164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169" name="Google Shape;169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8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8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177" name="Google Shape;177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CC55AF6-5C22-F44C-F708-363A9B239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06150" y="4767263"/>
            <a:ext cx="609200" cy="287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64854-A50F-4ADC-96C0-52A980C2F46F}" type="slidenum">
              <a:rPr lang="zh-TW" altLang="en-US" smtClean="0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9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00" name="Google Shape;200;p9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39825"/>
            <a:ext cx="6576000" cy="17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9" name="Google Shape;209;p11"/>
          <p:cNvSpPr txBox="1">
            <a:spLocks noGrp="1"/>
          </p:cNvSpPr>
          <p:nvPr>
            <p:ph type="subTitle" idx="1"/>
          </p:nvPr>
        </p:nvSpPr>
        <p:spPr>
          <a:xfrm>
            <a:off x="1284000" y="3056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0" name="Google Shape;210;p11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1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21" name="Google Shape;221;p11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bg>
      <p:bgRef idx="1001">
        <a:schemeClr val="bg1"/>
      </p:bgRef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7;p13">
            <a:extLst>
              <a:ext uri="{FF2B5EF4-FFF2-40B4-BE49-F238E27FC236}">
                <a16:creationId xmlns:a16="http://schemas.microsoft.com/office/drawing/2014/main" id="{5A584183-C66A-BBCA-250D-3908A2697C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" name="Google Shape;228;p13">
            <a:extLst>
              <a:ext uri="{FF2B5EF4-FFF2-40B4-BE49-F238E27FC236}">
                <a16:creationId xmlns:a16="http://schemas.microsoft.com/office/drawing/2014/main" id="{440C9C0B-A34F-C540-DEA0-3BD0C08B0BF4}"/>
              </a:ext>
            </a:extLst>
          </p:cNvPr>
          <p:cNvSpPr/>
          <p:nvPr userDrawn="1"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9;p13">
            <a:extLst>
              <a:ext uri="{FF2B5EF4-FFF2-40B4-BE49-F238E27FC236}">
                <a16:creationId xmlns:a16="http://schemas.microsoft.com/office/drawing/2014/main" id="{AFAA981E-1FEF-83F0-CA16-2BF3B1F6B861}"/>
              </a:ext>
            </a:extLst>
          </p:cNvPr>
          <p:cNvSpPr/>
          <p:nvPr userDrawn="1"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30;p13">
            <a:extLst>
              <a:ext uri="{FF2B5EF4-FFF2-40B4-BE49-F238E27FC236}">
                <a16:creationId xmlns:a16="http://schemas.microsoft.com/office/drawing/2014/main" id="{3F27A063-107E-3D49-A0FB-A22333F457F4}"/>
              </a:ext>
            </a:extLst>
          </p:cNvPr>
          <p:cNvSpPr/>
          <p:nvPr userDrawn="1"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1;p13">
            <a:extLst>
              <a:ext uri="{FF2B5EF4-FFF2-40B4-BE49-F238E27FC236}">
                <a16:creationId xmlns:a16="http://schemas.microsoft.com/office/drawing/2014/main" id="{8F2D1552-3BEA-F43E-A692-D177B54F49A0}"/>
              </a:ext>
            </a:extLst>
          </p:cNvPr>
          <p:cNvSpPr/>
          <p:nvPr userDrawn="1"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32;p13">
            <a:extLst>
              <a:ext uri="{FF2B5EF4-FFF2-40B4-BE49-F238E27FC236}">
                <a16:creationId xmlns:a16="http://schemas.microsoft.com/office/drawing/2014/main" id="{92E7209B-FCC3-0F89-E3E6-757EA10FD349}"/>
              </a:ext>
            </a:extLst>
          </p:cNvPr>
          <p:cNvSpPr/>
          <p:nvPr userDrawn="1"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3;p13">
            <a:extLst>
              <a:ext uri="{FF2B5EF4-FFF2-40B4-BE49-F238E27FC236}">
                <a16:creationId xmlns:a16="http://schemas.microsoft.com/office/drawing/2014/main" id="{30E5F4EB-4A41-DA0A-A9DE-FE8B6D48E156}"/>
              </a:ext>
            </a:extLst>
          </p:cNvPr>
          <p:cNvSpPr/>
          <p:nvPr userDrawn="1"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234;p13">
            <a:extLst>
              <a:ext uri="{FF2B5EF4-FFF2-40B4-BE49-F238E27FC236}">
                <a16:creationId xmlns:a16="http://schemas.microsoft.com/office/drawing/2014/main" id="{D7A37648-3E9C-8897-7A43-F12DCF8E484B}"/>
              </a:ext>
            </a:extLst>
          </p:cNvPr>
          <p:cNvGrpSpPr/>
          <p:nvPr userDrawn="1"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10" name="Google Shape;235;p13">
              <a:extLst>
                <a:ext uri="{FF2B5EF4-FFF2-40B4-BE49-F238E27FC236}">
                  <a16:creationId xmlns:a16="http://schemas.microsoft.com/office/drawing/2014/main" id="{1599537A-7A8C-6861-D20C-7841DD4885D7}"/>
                </a:ext>
              </a:extLst>
            </p:cNvPr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6;p13">
              <a:extLst>
                <a:ext uri="{FF2B5EF4-FFF2-40B4-BE49-F238E27FC236}">
                  <a16:creationId xmlns:a16="http://schemas.microsoft.com/office/drawing/2014/main" id="{DAA7CE80-359B-926E-B1D2-67B255DADFDA}"/>
                </a:ext>
              </a:extLst>
            </p:cNvPr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7;p13">
              <a:extLst>
                <a:ext uri="{FF2B5EF4-FFF2-40B4-BE49-F238E27FC236}">
                  <a16:creationId xmlns:a16="http://schemas.microsoft.com/office/drawing/2014/main" id="{C364A3B5-609D-5F52-1DDA-93C734416D59}"/>
                </a:ext>
              </a:extLst>
            </p:cNvPr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8;p13">
              <a:extLst>
                <a:ext uri="{FF2B5EF4-FFF2-40B4-BE49-F238E27FC236}">
                  <a16:creationId xmlns:a16="http://schemas.microsoft.com/office/drawing/2014/main" id="{BB3DF3EC-7780-1373-73AA-42C5DAA59D2C}"/>
                </a:ext>
              </a:extLst>
            </p:cNvPr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39;p13">
            <a:extLst>
              <a:ext uri="{FF2B5EF4-FFF2-40B4-BE49-F238E27FC236}">
                <a16:creationId xmlns:a16="http://schemas.microsoft.com/office/drawing/2014/main" id="{812B182D-8A0D-B397-AE05-7BDF221C568E}"/>
              </a:ext>
            </a:extLst>
          </p:cNvPr>
          <p:cNvGrpSpPr/>
          <p:nvPr userDrawn="1"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15" name="Google Shape;240;p13">
              <a:extLst>
                <a:ext uri="{FF2B5EF4-FFF2-40B4-BE49-F238E27FC236}">
                  <a16:creationId xmlns:a16="http://schemas.microsoft.com/office/drawing/2014/main" id="{4539C748-A611-5DB7-594A-413664D91480}"/>
                </a:ext>
              </a:extLst>
            </p:cNvPr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;p13">
              <a:extLst>
                <a:ext uri="{FF2B5EF4-FFF2-40B4-BE49-F238E27FC236}">
                  <a16:creationId xmlns:a16="http://schemas.microsoft.com/office/drawing/2014/main" id="{D7E1B38D-A642-49B6-31CC-2647F378168A}"/>
                </a:ext>
              </a:extLst>
            </p:cNvPr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2;p13">
              <a:extLst>
                <a:ext uri="{FF2B5EF4-FFF2-40B4-BE49-F238E27FC236}">
                  <a16:creationId xmlns:a16="http://schemas.microsoft.com/office/drawing/2014/main" id="{7EE5E524-5F49-07A7-CC18-B857B13D9887}"/>
                </a:ext>
              </a:extLst>
            </p:cNvPr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3;p13">
              <a:extLst>
                <a:ext uri="{FF2B5EF4-FFF2-40B4-BE49-F238E27FC236}">
                  <a16:creationId xmlns:a16="http://schemas.microsoft.com/office/drawing/2014/main" id="{45BEC43F-250F-9AF9-88B9-F3354AE69902}"/>
                </a:ext>
              </a:extLst>
            </p:cNvPr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44;p13">
            <a:extLst>
              <a:ext uri="{FF2B5EF4-FFF2-40B4-BE49-F238E27FC236}">
                <a16:creationId xmlns:a16="http://schemas.microsoft.com/office/drawing/2014/main" id="{66BAD428-2EDE-E74C-78B0-A626F4716AC3}"/>
              </a:ext>
            </a:extLst>
          </p:cNvPr>
          <p:cNvSpPr/>
          <p:nvPr userDrawn="1"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45;p13">
            <a:extLst>
              <a:ext uri="{FF2B5EF4-FFF2-40B4-BE49-F238E27FC236}">
                <a16:creationId xmlns:a16="http://schemas.microsoft.com/office/drawing/2014/main" id="{AD227600-38EE-85EA-B485-91EDB439DD79}"/>
              </a:ext>
            </a:extLst>
          </p:cNvPr>
          <p:cNvSpPr/>
          <p:nvPr userDrawn="1"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46;p13">
            <a:extLst>
              <a:ext uri="{FF2B5EF4-FFF2-40B4-BE49-F238E27FC236}">
                <a16:creationId xmlns:a16="http://schemas.microsoft.com/office/drawing/2014/main" id="{803B9D15-8C87-5738-EF62-336A2F798088}"/>
              </a:ext>
            </a:extLst>
          </p:cNvPr>
          <p:cNvSpPr/>
          <p:nvPr userDrawn="1"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47;p13">
            <a:extLst>
              <a:ext uri="{FF2B5EF4-FFF2-40B4-BE49-F238E27FC236}">
                <a16:creationId xmlns:a16="http://schemas.microsoft.com/office/drawing/2014/main" id="{6DCB4F91-8FFE-68B7-755A-D38320A77B5C}"/>
              </a:ext>
            </a:extLst>
          </p:cNvPr>
          <p:cNvGrpSpPr/>
          <p:nvPr userDrawn="1"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23" name="Google Shape;248;p13">
              <a:extLst>
                <a:ext uri="{FF2B5EF4-FFF2-40B4-BE49-F238E27FC236}">
                  <a16:creationId xmlns:a16="http://schemas.microsoft.com/office/drawing/2014/main" id="{489C3599-28D9-90C4-9A87-3DA2B1878EFC}"/>
                </a:ext>
              </a:extLst>
            </p:cNvPr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9;p13">
              <a:extLst>
                <a:ext uri="{FF2B5EF4-FFF2-40B4-BE49-F238E27FC236}">
                  <a16:creationId xmlns:a16="http://schemas.microsoft.com/office/drawing/2014/main" id="{150D3CA6-1C0B-ADFA-8753-2AD0C875A061}"/>
                </a:ext>
              </a:extLst>
            </p:cNvPr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0;p13">
              <a:extLst>
                <a:ext uri="{FF2B5EF4-FFF2-40B4-BE49-F238E27FC236}">
                  <a16:creationId xmlns:a16="http://schemas.microsoft.com/office/drawing/2014/main" id="{76333848-C958-DA90-8DE8-F7F0561CFBCD}"/>
                </a:ext>
              </a:extLst>
            </p:cNvPr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1;p13">
              <a:extLst>
                <a:ext uri="{FF2B5EF4-FFF2-40B4-BE49-F238E27FC236}">
                  <a16:creationId xmlns:a16="http://schemas.microsoft.com/office/drawing/2014/main" id="{2C7E7DA9-A0A9-29FE-AE8F-32C8E1564FA1}"/>
                </a:ext>
              </a:extLst>
            </p:cNvPr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3" r:id="rId11"/>
    <p:sldLayoutId id="2147483664" r:id="rId12"/>
    <p:sldLayoutId id="2147483665" r:id="rId13"/>
    <p:sldLayoutId id="2147483670" r:id="rId1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6.wdp"/><Relationship Id="rId5" Type="http://schemas.openxmlformats.org/officeDocument/2006/relationships/image" Target="../media/image26.png"/><Relationship Id="rId4" Type="http://schemas.openxmlformats.org/officeDocument/2006/relationships/hyperlink" Target="https://udn.com/news/story/120911/711059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tmp"/><Relationship Id="rId5" Type="http://schemas.openxmlformats.org/officeDocument/2006/relationships/image" Target="../media/image42.tmp"/><Relationship Id="rId4" Type="http://schemas.openxmlformats.org/officeDocument/2006/relationships/image" Target="../media/image41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9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ic.iii.org.tw/aisp/news-content?sno=617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D8895E-1F0A-7916-645C-7C59BE383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FB64854-A50F-4ADC-96C0-52A980C2F46F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9" name="Google Shape;409;p23">
            <a:extLst>
              <a:ext uri="{FF2B5EF4-FFF2-40B4-BE49-F238E27FC236}">
                <a16:creationId xmlns:a16="http://schemas.microsoft.com/office/drawing/2014/main" id="{DD2F9DE9-0029-5466-B374-DA03C922A918}"/>
              </a:ext>
            </a:extLst>
          </p:cNvPr>
          <p:cNvSpPr txBox="1">
            <a:spLocks/>
          </p:cNvSpPr>
          <p:nvPr/>
        </p:nvSpPr>
        <p:spPr>
          <a:xfrm>
            <a:off x="1610571" y="3625497"/>
            <a:ext cx="2797529" cy="655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Ucard</a:t>
            </a:r>
            <a:r>
              <a:rPr 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優卡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A27BA3F-8B64-B707-AEA4-42B525DC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21" y="817318"/>
            <a:ext cx="2703650" cy="2692777"/>
          </a:xfrm>
          <a:prstGeom prst="rect">
            <a:avLst/>
          </a:prstGeom>
        </p:spPr>
      </p:pic>
      <p:sp>
        <p:nvSpPr>
          <p:cNvPr id="11" name="Google Shape;418;p24">
            <a:extLst>
              <a:ext uri="{FF2B5EF4-FFF2-40B4-BE49-F238E27FC236}">
                <a16:creationId xmlns:a16="http://schemas.microsoft.com/office/drawing/2014/main" id="{B95E5E3B-9F6C-CB61-80DE-62BADF612704}"/>
              </a:ext>
            </a:extLst>
          </p:cNvPr>
          <p:cNvSpPr txBox="1">
            <a:spLocks/>
          </p:cNvSpPr>
          <p:nvPr/>
        </p:nvSpPr>
        <p:spPr>
          <a:xfrm>
            <a:off x="5240200" y="1190296"/>
            <a:ext cx="2622940" cy="2762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112408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組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指導老師：蒯思齊 老師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10946037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林宜靜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10946002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林雅婕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10946032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吳采紋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10946043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林桂如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10946044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林柏丞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656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F97670-2F6B-3C59-C40A-30393B657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FB64854-A50F-4ADC-96C0-52A980C2F46F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9D2171-8CF1-FF79-AB2E-6514C5373DB1}"/>
              </a:ext>
            </a:extLst>
          </p:cNvPr>
          <p:cNvSpPr txBox="1"/>
          <p:nvPr/>
        </p:nvSpPr>
        <p:spPr>
          <a:xfrm>
            <a:off x="74084" y="4629736"/>
            <a:ext cx="171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報告人：林桂如</a:t>
            </a:r>
          </a:p>
        </p:txBody>
      </p:sp>
      <p:sp>
        <p:nvSpPr>
          <p:cNvPr id="7" name="Google Shape;409;p23">
            <a:extLst>
              <a:ext uri="{FF2B5EF4-FFF2-40B4-BE49-F238E27FC236}">
                <a16:creationId xmlns:a16="http://schemas.microsoft.com/office/drawing/2014/main" id="{BA4A0233-3C35-8480-D4FC-AC6C2AE212F9}"/>
              </a:ext>
            </a:extLst>
          </p:cNvPr>
          <p:cNvSpPr txBox="1">
            <a:spLocks/>
          </p:cNvSpPr>
          <p:nvPr/>
        </p:nvSpPr>
        <p:spPr>
          <a:xfrm>
            <a:off x="1385758" y="2138844"/>
            <a:ext cx="6372483" cy="8658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altLang="zh-TW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Part2</a:t>
            </a:r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系統目標與預期成果</a:t>
            </a:r>
            <a:endParaRPr lang="zh-TW" altLang="en-US" sz="4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275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CDBE65-7FCA-13B4-024D-E4E271384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11</a:t>
            </a:fld>
            <a:endParaRPr lang="zh-TW" altLang="en-US" dirty="0"/>
          </a:p>
        </p:txBody>
      </p:sp>
      <p:grpSp>
        <p:nvGrpSpPr>
          <p:cNvPr id="7" name="Google Shape;420;p11">
            <a:extLst>
              <a:ext uri="{FF2B5EF4-FFF2-40B4-BE49-F238E27FC236}">
                <a16:creationId xmlns:a16="http://schemas.microsoft.com/office/drawing/2014/main" id="{ECEDE727-9B09-7974-2260-F997E56420F5}"/>
              </a:ext>
            </a:extLst>
          </p:cNvPr>
          <p:cNvGrpSpPr/>
          <p:nvPr/>
        </p:nvGrpSpPr>
        <p:grpSpPr>
          <a:xfrm flipH="1">
            <a:off x="859160" y="926248"/>
            <a:ext cx="3641108" cy="3820571"/>
            <a:chOff x="6054571" y="1328848"/>
            <a:chExt cx="5008824" cy="5308905"/>
          </a:xfrm>
        </p:grpSpPr>
        <p:grpSp>
          <p:nvGrpSpPr>
            <p:cNvPr id="8" name="Google Shape;421;p11">
              <a:extLst>
                <a:ext uri="{FF2B5EF4-FFF2-40B4-BE49-F238E27FC236}">
                  <a16:creationId xmlns:a16="http://schemas.microsoft.com/office/drawing/2014/main" id="{D56B0494-A6FD-6C29-D00B-5D0123A6ECB9}"/>
                </a:ext>
              </a:extLst>
            </p:cNvPr>
            <p:cNvGrpSpPr/>
            <p:nvPr/>
          </p:nvGrpSpPr>
          <p:grpSpPr>
            <a:xfrm flipH="1">
              <a:off x="7203450" y="2795015"/>
              <a:ext cx="1699172" cy="613039"/>
              <a:chOff x="5905208" y="1502839"/>
              <a:chExt cx="7041457" cy="691725"/>
            </a:xfrm>
          </p:grpSpPr>
          <p:cxnSp>
            <p:nvCxnSpPr>
              <p:cNvPr id="24" name="Google Shape;422;p11">
                <a:extLst>
                  <a:ext uri="{FF2B5EF4-FFF2-40B4-BE49-F238E27FC236}">
                    <a16:creationId xmlns:a16="http://schemas.microsoft.com/office/drawing/2014/main" id="{DEB745B0-8733-1B3C-F6AB-7B49DD6F94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5208" y="1502839"/>
                <a:ext cx="3409679" cy="69172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F7F7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423;p11">
                <a:extLst>
                  <a:ext uri="{FF2B5EF4-FFF2-40B4-BE49-F238E27FC236}">
                    <a16:creationId xmlns:a16="http://schemas.microsoft.com/office/drawing/2014/main" id="{E455FF24-540C-4099-B936-D4F90FD05A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3371" y="1514670"/>
                <a:ext cx="3523294" cy="1182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F7F7F"/>
                </a:solidFill>
                <a:prstDash val="dash"/>
                <a:miter lim="800000"/>
                <a:headEnd type="none" w="sm" len="sm"/>
                <a:tailEnd type="oval" w="med" len="med"/>
              </a:ln>
            </p:spPr>
          </p:cxnSp>
        </p:grpSp>
        <p:grpSp>
          <p:nvGrpSpPr>
            <p:cNvPr id="9" name="Google Shape;427;p11">
              <a:extLst>
                <a:ext uri="{FF2B5EF4-FFF2-40B4-BE49-F238E27FC236}">
                  <a16:creationId xmlns:a16="http://schemas.microsoft.com/office/drawing/2014/main" id="{56096A0C-7178-45B6-CD92-3255688083FD}"/>
                </a:ext>
              </a:extLst>
            </p:cNvPr>
            <p:cNvGrpSpPr/>
            <p:nvPr/>
          </p:nvGrpSpPr>
          <p:grpSpPr>
            <a:xfrm flipH="1">
              <a:off x="7525103" y="1328848"/>
              <a:ext cx="1849763" cy="1944142"/>
              <a:chOff x="5170018" y="1562795"/>
              <a:chExt cx="2734795" cy="556897"/>
            </a:xfrm>
          </p:grpSpPr>
          <p:cxnSp>
            <p:nvCxnSpPr>
              <p:cNvPr id="22" name="Google Shape;428;p11">
                <a:extLst>
                  <a:ext uri="{FF2B5EF4-FFF2-40B4-BE49-F238E27FC236}">
                    <a16:creationId xmlns:a16="http://schemas.microsoft.com/office/drawing/2014/main" id="{80A2C4FD-D2C0-F888-F620-FBE5D4F782F8}"/>
                  </a:ext>
                </a:extLst>
              </p:cNvPr>
              <p:cNvCxnSpPr/>
              <p:nvPr/>
            </p:nvCxnSpPr>
            <p:spPr>
              <a:xfrm rot="10800000" flipH="1">
                <a:off x="5170018" y="1572461"/>
                <a:ext cx="590698" cy="54723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F7F7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" name="Google Shape;429;p11">
                <a:extLst>
                  <a:ext uri="{FF2B5EF4-FFF2-40B4-BE49-F238E27FC236}">
                    <a16:creationId xmlns:a16="http://schemas.microsoft.com/office/drawing/2014/main" id="{778CC814-818D-DF9F-ADF2-33152298B1A9}"/>
                  </a:ext>
                </a:extLst>
              </p:cNvPr>
              <p:cNvCxnSpPr/>
              <p:nvPr/>
            </p:nvCxnSpPr>
            <p:spPr>
              <a:xfrm>
                <a:off x="5796757" y="1562795"/>
                <a:ext cx="2108056" cy="9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F7F7F"/>
                </a:solidFill>
                <a:prstDash val="dash"/>
                <a:miter lim="800000"/>
                <a:headEnd type="none" w="sm" len="sm"/>
                <a:tailEnd type="oval" w="med" len="med"/>
              </a:ln>
            </p:spPr>
          </p:cxnSp>
        </p:grpSp>
        <p:cxnSp>
          <p:nvCxnSpPr>
            <p:cNvPr id="10" name="Google Shape;430;p11">
              <a:extLst>
                <a:ext uri="{FF2B5EF4-FFF2-40B4-BE49-F238E27FC236}">
                  <a16:creationId xmlns:a16="http://schemas.microsoft.com/office/drawing/2014/main" id="{5F67F5B3-1121-5865-C417-D4CE6606E2E0}"/>
                </a:ext>
              </a:extLst>
            </p:cNvPr>
            <p:cNvCxnSpPr>
              <a:cxnSpLocks/>
              <a:stCxn id="14" idx="49"/>
            </p:cNvCxnSpPr>
            <p:nvPr/>
          </p:nvCxnSpPr>
          <p:spPr>
            <a:xfrm flipH="1">
              <a:off x="6685035" y="4287926"/>
              <a:ext cx="2394994" cy="14870"/>
            </a:xfrm>
            <a:prstGeom prst="straightConnector1">
              <a:avLst/>
            </a:prstGeom>
            <a:noFill/>
            <a:ln w="19050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oval" w="med" len="med"/>
            </a:ln>
          </p:spPr>
        </p:cxnSp>
        <p:grpSp>
          <p:nvGrpSpPr>
            <p:cNvPr id="11" name="Google Shape;432;p11">
              <a:extLst>
                <a:ext uri="{FF2B5EF4-FFF2-40B4-BE49-F238E27FC236}">
                  <a16:creationId xmlns:a16="http://schemas.microsoft.com/office/drawing/2014/main" id="{C76FB919-603B-E6E8-7E78-A6723E98711C}"/>
                </a:ext>
              </a:extLst>
            </p:cNvPr>
            <p:cNvGrpSpPr/>
            <p:nvPr/>
          </p:nvGrpSpPr>
          <p:grpSpPr>
            <a:xfrm rot="10800000">
              <a:off x="6054571" y="4581586"/>
              <a:ext cx="2894466" cy="1357574"/>
              <a:chOff x="5170018" y="1564582"/>
              <a:chExt cx="2006989" cy="555110"/>
            </a:xfrm>
          </p:grpSpPr>
          <p:cxnSp>
            <p:nvCxnSpPr>
              <p:cNvPr id="20" name="Google Shape;433;p11">
                <a:extLst>
                  <a:ext uri="{FF2B5EF4-FFF2-40B4-BE49-F238E27FC236}">
                    <a16:creationId xmlns:a16="http://schemas.microsoft.com/office/drawing/2014/main" id="{DDD5F72F-1F08-546B-BB0D-7119E2FA6418}"/>
                  </a:ext>
                </a:extLst>
              </p:cNvPr>
              <p:cNvCxnSpPr/>
              <p:nvPr/>
            </p:nvCxnSpPr>
            <p:spPr>
              <a:xfrm rot="10800000" flipH="1">
                <a:off x="5170018" y="1564582"/>
                <a:ext cx="542842" cy="55511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F7F7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434;p11">
                <a:extLst>
                  <a:ext uri="{FF2B5EF4-FFF2-40B4-BE49-F238E27FC236}">
                    <a16:creationId xmlns:a16="http://schemas.microsoft.com/office/drawing/2014/main" id="{CEA1D9E0-C47A-07D3-6049-7F885CE4B4E6}"/>
                  </a:ext>
                </a:extLst>
              </p:cNvPr>
              <p:cNvCxnSpPr/>
              <p:nvPr/>
            </p:nvCxnSpPr>
            <p:spPr>
              <a:xfrm>
                <a:off x="5704923" y="1566961"/>
                <a:ext cx="147208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F7F7F"/>
                </a:solidFill>
                <a:prstDash val="dash"/>
                <a:miter lim="800000"/>
                <a:headEnd type="none" w="sm" len="sm"/>
                <a:tailEnd type="oval" w="med" len="med"/>
              </a:ln>
            </p:spPr>
          </p:cxnSp>
        </p:grpSp>
        <p:grpSp>
          <p:nvGrpSpPr>
            <p:cNvPr id="12" name="Google Shape;435;p11">
              <a:extLst>
                <a:ext uri="{FF2B5EF4-FFF2-40B4-BE49-F238E27FC236}">
                  <a16:creationId xmlns:a16="http://schemas.microsoft.com/office/drawing/2014/main" id="{6B0A0782-3712-4B28-F2F0-0163168DB3D5}"/>
                </a:ext>
              </a:extLst>
            </p:cNvPr>
            <p:cNvGrpSpPr/>
            <p:nvPr/>
          </p:nvGrpSpPr>
          <p:grpSpPr>
            <a:xfrm>
              <a:off x="7698805" y="2831300"/>
              <a:ext cx="3364590" cy="3806453"/>
              <a:chOff x="3761675" y="1385218"/>
              <a:chExt cx="2927951" cy="3385780"/>
            </a:xfrm>
          </p:grpSpPr>
          <p:grpSp>
            <p:nvGrpSpPr>
              <p:cNvPr id="13" name="Google Shape;436;p11">
                <a:extLst>
                  <a:ext uri="{FF2B5EF4-FFF2-40B4-BE49-F238E27FC236}">
                    <a16:creationId xmlns:a16="http://schemas.microsoft.com/office/drawing/2014/main" id="{BDAF46C8-6891-5B6B-EF5B-54C38BA59360}"/>
                  </a:ext>
                </a:extLst>
              </p:cNvPr>
              <p:cNvGrpSpPr/>
              <p:nvPr/>
            </p:nvGrpSpPr>
            <p:grpSpPr>
              <a:xfrm rot="-1708087">
                <a:off x="4345829" y="1629432"/>
                <a:ext cx="1759642" cy="2897353"/>
                <a:chOff x="170364" y="949888"/>
                <a:chExt cx="1945268" cy="3203011"/>
              </a:xfrm>
            </p:grpSpPr>
            <p:sp>
              <p:nvSpPr>
                <p:cNvPr id="15" name="Google Shape;437;p11">
                  <a:extLst>
                    <a:ext uri="{FF2B5EF4-FFF2-40B4-BE49-F238E27FC236}">
                      <a16:creationId xmlns:a16="http://schemas.microsoft.com/office/drawing/2014/main" id="{A1BEE5D0-46B0-BCC3-7E5F-8581639AE324}"/>
                    </a:ext>
                  </a:extLst>
                </p:cNvPr>
                <p:cNvSpPr/>
                <p:nvPr/>
              </p:nvSpPr>
              <p:spPr>
                <a:xfrm>
                  <a:off x="975357" y="2854550"/>
                  <a:ext cx="335282" cy="13248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438;p11">
                  <a:extLst>
                    <a:ext uri="{FF2B5EF4-FFF2-40B4-BE49-F238E27FC236}">
                      <a16:creationId xmlns:a16="http://schemas.microsoft.com/office/drawing/2014/main" id="{A79D6DA7-8D3A-ADC2-8062-B72782EE7744}"/>
                    </a:ext>
                  </a:extLst>
                </p:cNvPr>
                <p:cNvSpPr/>
                <p:nvPr/>
              </p:nvSpPr>
              <p:spPr>
                <a:xfrm>
                  <a:off x="170364" y="949888"/>
                  <a:ext cx="1945268" cy="1945273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439;p11">
                  <a:extLst>
                    <a:ext uri="{FF2B5EF4-FFF2-40B4-BE49-F238E27FC236}">
                      <a16:creationId xmlns:a16="http://schemas.microsoft.com/office/drawing/2014/main" id="{26A9722D-0537-F6CC-B2DA-4A4075717DE8}"/>
                    </a:ext>
                  </a:extLst>
                </p:cNvPr>
                <p:cNvSpPr/>
                <p:nvPr/>
              </p:nvSpPr>
              <p:spPr>
                <a:xfrm>
                  <a:off x="368693" y="1148216"/>
                  <a:ext cx="1548614" cy="1548614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440;p11">
                  <a:extLst>
                    <a:ext uri="{FF2B5EF4-FFF2-40B4-BE49-F238E27FC236}">
                      <a16:creationId xmlns:a16="http://schemas.microsoft.com/office/drawing/2014/main" id="{57D93ABD-D2D3-A905-7DAD-E6569EAC87DE}"/>
                    </a:ext>
                  </a:extLst>
                </p:cNvPr>
                <p:cNvSpPr/>
                <p:nvPr/>
              </p:nvSpPr>
              <p:spPr>
                <a:xfrm>
                  <a:off x="944878" y="2984657"/>
                  <a:ext cx="396241" cy="185829"/>
                </a:xfrm>
                <a:prstGeom prst="round2SameRect">
                  <a:avLst>
                    <a:gd name="adj1" fmla="val 15385"/>
                    <a:gd name="adj2" fmla="val 0"/>
                  </a:avLst>
                </a:pr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441;p11">
                  <a:extLst>
                    <a:ext uri="{FF2B5EF4-FFF2-40B4-BE49-F238E27FC236}">
                      <a16:creationId xmlns:a16="http://schemas.microsoft.com/office/drawing/2014/main" id="{0199B15E-28CA-4D69-AB35-089ED0D996D6}"/>
                    </a:ext>
                  </a:extLst>
                </p:cNvPr>
                <p:cNvSpPr/>
                <p:nvPr/>
              </p:nvSpPr>
              <p:spPr>
                <a:xfrm rot="10800000" flipH="1">
                  <a:off x="923924" y="3151246"/>
                  <a:ext cx="438151" cy="1001653"/>
                </a:xfrm>
                <a:prstGeom prst="round2SameRect">
                  <a:avLst>
                    <a:gd name="adj1" fmla="val 15385"/>
                    <a:gd name="adj2" fmla="val 0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" name="Google Shape;431;p11">
                <a:extLst>
                  <a:ext uri="{FF2B5EF4-FFF2-40B4-BE49-F238E27FC236}">
                    <a16:creationId xmlns:a16="http://schemas.microsoft.com/office/drawing/2014/main" id="{0CBE4D19-053E-CD59-FB3C-60843A2A5418}"/>
                  </a:ext>
                </a:extLst>
              </p:cNvPr>
              <p:cNvSpPr/>
              <p:nvPr/>
            </p:nvSpPr>
            <p:spPr>
              <a:xfrm>
                <a:off x="4612418" y="2221795"/>
                <a:ext cx="702467" cy="702467"/>
              </a:xfrm>
              <a:custGeom>
                <a:avLst/>
                <a:gdLst/>
                <a:ahLst/>
                <a:cxnLst/>
                <a:rect l="l" t="t" r="r" b="b"/>
                <a:pathLst>
                  <a:path w="228" h="228" extrusionOk="0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" name="Google Shape;424;p11">
            <a:extLst>
              <a:ext uri="{FF2B5EF4-FFF2-40B4-BE49-F238E27FC236}">
                <a16:creationId xmlns:a16="http://schemas.microsoft.com/office/drawing/2014/main" id="{5DD8221C-A131-0CED-6875-077F34238049}"/>
              </a:ext>
            </a:extLst>
          </p:cNvPr>
          <p:cNvSpPr/>
          <p:nvPr/>
        </p:nvSpPr>
        <p:spPr>
          <a:xfrm flipH="1">
            <a:off x="3813802" y="633882"/>
            <a:ext cx="2490091" cy="486641"/>
          </a:xfrm>
          <a:prstGeom prst="roundRect">
            <a:avLst>
              <a:gd name="adj" fmla="val 50000"/>
            </a:avLst>
          </a:prstGeom>
          <a:solidFill>
            <a:srgbClr val="FF827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5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店家定位</a:t>
            </a:r>
            <a:endParaRPr sz="25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sp>
        <p:nvSpPr>
          <p:cNvPr id="27" name="Google Shape;424;p11">
            <a:extLst>
              <a:ext uri="{FF2B5EF4-FFF2-40B4-BE49-F238E27FC236}">
                <a16:creationId xmlns:a16="http://schemas.microsoft.com/office/drawing/2014/main" id="{688FD336-8235-D0A3-F1B7-9871D0E84CE0}"/>
              </a:ext>
            </a:extLst>
          </p:cNvPr>
          <p:cNvSpPr/>
          <p:nvPr/>
        </p:nvSpPr>
        <p:spPr>
          <a:xfrm flipH="1">
            <a:off x="4216221" y="1724894"/>
            <a:ext cx="2490091" cy="486641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algn="ctr"/>
            <a:r>
              <a:rPr lang="zh-TW" altLang="en-US" sz="25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卡片推薦</a:t>
            </a:r>
            <a:endParaRPr sz="25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sp>
        <p:nvSpPr>
          <p:cNvPr id="28" name="Google Shape;424;p11">
            <a:extLst>
              <a:ext uri="{FF2B5EF4-FFF2-40B4-BE49-F238E27FC236}">
                <a16:creationId xmlns:a16="http://schemas.microsoft.com/office/drawing/2014/main" id="{E26C047B-3BD4-50BA-20DE-0A8EC42DB9E3}"/>
              </a:ext>
            </a:extLst>
          </p:cNvPr>
          <p:cNvSpPr/>
          <p:nvPr/>
        </p:nvSpPr>
        <p:spPr>
          <a:xfrm flipH="1">
            <a:off x="4640907" y="2763496"/>
            <a:ext cx="2490091" cy="486641"/>
          </a:xfrm>
          <a:prstGeom prst="roundRect">
            <a:avLst>
              <a:gd name="adj" fmla="val 50000"/>
            </a:avLst>
          </a:prstGeom>
          <a:solidFill>
            <a:srgbClr val="FF827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zh-TW" altLang="en-US" sz="25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額度記帳</a:t>
            </a:r>
            <a:endParaRPr sz="25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sp>
        <p:nvSpPr>
          <p:cNvPr id="29" name="Google Shape;424;p11">
            <a:extLst>
              <a:ext uri="{FF2B5EF4-FFF2-40B4-BE49-F238E27FC236}">
                <a16:creationId xmlns:a16="http://schemas.microsoft.com/office/drawing/2014/main" id="{6DC40C55-1B37-3E9D-8DF5-43AED4091449}"/>
              </a:ext>
            </a:extLst>
          </p:cNvPr>
          <p:cNvSpPr/>
          <p:nvPr/>
        </p:nvSpPr>
        <p:spPr>
          <a:xfrm flipH="1">
            <a:off x="5001056" y="3854508"/>
            <a:ext cx="2490091" cy="486641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algn="ctr"/>
            <a:r>
              <a:rPr lang="zh-TW" altLang="en-US" sz="25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輿情分析</a:t>
            </a:r>
            <a:endParaRPr sz="25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07EDA34-9357-E411-88F6-500A3058DBBF}"/>
              </a:ext>
            </a:extLst>
          </p:cNvPr>
          <p:cNvSpPr txBox="1"/>
          <p:nvPr/>
        </p:nvSpPr>
        <p:spPr>
          <a:xfrm>
            <a:off x="143766" y="4790301"/>
            <a:ext cx="407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以下範例我們將以本小組所設計的</a:t>
            </a: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UI/UX</a:t>
            </a:r>
            <a:r>
              <a:rPr kumimoji="0" lang="zh-TW" altLang="en-US" sz="1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來介紹</a:t>
            </a: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07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EA064E-DB9B-42B4-90DC-2064B94F9B8B}"/>
              </a:ext>
            </a:extLst>
          </p:cNvPr>
          <p:cNvSpPr/>
          <p:nvPr/>
        </p:nvSpPr>
        <p:spPr>
          <a:xfrm>
            <a:off x="0" y="3251430"/>
            <a:ext cx="9144000" cy="24338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8" name="Google Shape;295;p15">
            <a:extLst>
              <a:ext uri="{FF2B5EF4-FFF2-40B4-BE49-F238E27FC236}">
                <a16:creationId xmlns:a16="http://schemas.microsoft.com/office/drawing/2014/main" id="{EC50AB65-6142-4001-6B28-F52EB10C6F9B}"/>
              </a:ext>
            </a:extLst>
          </p:cNvPr>
          <p:cNvSpPr/>
          <p:nvPr/>
        </p:nvSpPr>
        <p:spPr>
          <a:xfrm rot="5400000">
            <a:off x="-1214124" y="9981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96;p15">
            <a:extLst>
              <a:ext uri="{FF2B5EF4-FFF2-40B4-BE49-F238E27FC236}">
                <a16:creationId xmlns:a16="http://schemas.microsoft.com/office/drawing/2014/main" id="{7EB8D285-6252-3F69-8329-445E668C5A53}"/>
              </a:ext>
            </a:extLst>
          </p:cNvPr>
          <p:cNvSpPr/>
          <p:nvPr/>
        </p:nvSpPr>
        <p:spPr>
          <a:xfrm rot="5400000">
            <a:off x="-1214124" y="76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9D5E791-26A5-5A5C-8BE4-4B484F3FB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1" t="4288" r="14360" b="3292"/>
          <a:stretch/>
        </p:blipFill>
        <p:spPr>
          <a:xfrm>
            <a:off x="1022585" y="1258480"/>
            <a:ext cx="3367799" cy="5782954"/>
          </a:xfrm>
          <a:prstGeom prst="rect">
            <a:avLst/>
          </a:prstGeom>
        </p:spPr>
      </p:pic>
      <p:grpSp>
        <p:nvGrpSpPr>
          <p:cNvPr id="11" name="Google Shape;290;p15">
            <a:extLst>
              <a:ext uri="{FF2B5EF4-FFF2-40B4-BE49-F238E27FC236}">
                <a16:creationId xmlns:a16="http://schemas.microsoft.com/office/drawing/2014/main" id="{BDCC6D5D-64DD-132B-79DF-C43D42D0D2AE}"/>
              </a:ext>
            </a:extLst>
          </p:cNvPr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12" name="Google Shape;291;p15">
              <a:extLst>
                <a:ext uri="{FF2B5EF4-FFF2-40B4-BE49-F238E27FC236}">
                  <a16:creationId xmlns:a16="http://schemas.microsoft.com/office/drawing/2014/main" id="{28BD37D5-6765-F6A2-BFD1-B2E2DDA8E42A}"/>
                </a:ext>
              </a:extLst>
            </p:cNvPr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2;p15">
              <a:extLst>
                <a:ext uri="{FF2B5EF4-FFF2-40B4-BE49-F238E27FC236}">
                  <a16:creationId xmlns:a16="http://schemas.microsoft.com/office/drawing/2014/main" id="{7F3A2F13-6978-6F7E-2590-711D918B3977}"/>
                </a:ext>
              </a:extLst>
            </p:cNvPr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3;p15">
              <a:extLst>
                <a:ext uri="{FF2B5EF4-FFF2-40B4-BE49-F238E27FC236}">
                  <a16:creationId xmlns:a16="http://schemas.microsoft.com/office/drawing/2014/main" id="{B9B78198-8E57-C2A8-BC42-A8E82A49A9B7}"/>
                </a:ext>
              </a:extLst>
            </p:cNvPr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4;p15">
              <a:extLst>
                <a:ext uri="{FF2B5EF4-FFF2-40B4-BE49-F238E27FC236}">
                  <a16:creationId xmlns:a16="http://schemas.microsoft.com/office/drawing/2014/main" id="{7C65003F-04BD-0DBE-0130-312BD704D4D0}"/>
                </a:ext>
              </a:extLst>
            </p:cNvPr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409;p23">
            <a:extLst>
              <a:ext uri="{FF2B5EF4-FFF2-40B4-BE49-F238E27FC236}">
                <a16:creationId xmlns:a16="http://schemas.microsoft.com/office/drawing/2014/main" id="{0ADDE33D-AA62-4C57-E871-4BA0AB705DF3}"/>
              </a:ext>
            </a:extLst>
          </p:cNvPr>
          <p:cNvSpPr txBox="1">
            <a:spLocks/>
          </p:cNvSpPr>
          <p:nvPr/>
        </p:nvSpPr>
        <p:spPr>
          <a:xfrm>
            <a:off x="4637741" y="2293739"/>
            <a:ext cx="4139750" cy="640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自動定位使用者當前店家</a:t>
            </a:r>
            <a:endParaRPr lang="zh-TW" altLang="en-US" sz="28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424;p11">
            <a:extLst>
              <a:ext uri="{FF2B5EF4-FFF2-40B4-BE49-F238E27FC236}">
                <a16:creationId xmlns:a16="http://schemas.microsoft.com/office/drawing/2014/main" id="{BC2073C2-CDDA-B667-193D-A5B06DC4F94F}"/>
              </a:ext>
            </a:extLst>
          </p:cNvPr>
          <p:cNvSpPr/>
          <p:nvPr/>
        </p:nvSpPr>
        <p:spPr>
          <a:xfrm flipH="1">
            <a:off x="935957" y="480409"/>
            <a:ext cx="2490091" cy="486641"/>
          </a:xfrm>
          <a:prstGeom prst="roundRect">
            <a:avLst>
              <a:gd name="adj" fmla="val 50000"/>
            </a:avLst>
          </a:prstGeom>
          <a:solidFill>
            <a:srgbClr val="FF827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B178498-BFDC-8C85-9E2D-A2E985CB7C93}"/>
              </a:ext>
            </a:extLst>
          </p:cNvPr>
          <p:cNvGrpSpPr/>
          <p:nvPr/>
        </p:nvGrpSpPr>
        <p:grpSpPr>
          <a:xfrm>
            <a:off x="1248997" y="485202"/>
            <a:ext cx="1864009" cy="477054"/>
            <a:chOff x="1248852" y="485202"/>
            <a:chExt cx="1864009" cy="477054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21A9D82-D8A7-B02C-A1F6-C656D0E2F609}"/>
                </a:ext>
              </a:extLst>
            </p:cNvPr>
            <p:cNvSpPr txBox="1"/>
            <p:nvPr/>
          </p:nvSpPr>
          <p:spPr>
            <a:xfrm>
              <a:off x="1654574" y="485202"/>
              <a:ext cx="145828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店家定位</a:t>
              </a:r>
            </a:p>
          </p:txBody>
        </p:sp>
        <p:pic>
          <p:nvPicPr>
            <p:cNvPr id="20" name="圖片 19" descr="一張含有 圖形, 符號, 圓形, 設計 的圖片&#10;&#10;自動產生的描述">
              <a:extLst>
                <a:ext uri="{FF2B5EF4-FFF2-40B4-BE49-F238E27FC236}">
                  <a16:creationId xmlns:a16="http://schemas.microsoft.com/office/drawing/2014/main" id="{578907DD-61EE-0C87-2224-4B6502E11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852" y="520868"/>
              <a:ext cx="405722" cy="405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750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13</a:t>
            </a:fld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7EB3AB-864D-BE6E-F4D7-0BD02BFC8B76}"/>
              </a:ext>
            </a:extLst>
          </p:cNvPr>
          <p:cNvSpPr/>
          <p:nvPr/>
        </p:nvSpPr>
        <p:spPr>
          <a:xfrm rot="5400000">
            <a:off x="693963" y="1551219"/>
            <a:ext cx="5143501" cy="2041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69D35F-60FD-3CF4-4C26-A06614C3A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7" t="7548" r="29089" b="85103"/>
          <a:stretch/>
        </p:blipFill>
        <p:spPr>
          <a:xfrm>
            <a:off x="4651117" y="1374048"/>
            <a:ext cx="3908519" cy="629012"/>
          </a:xfrm>
          <a:prstGeom prst="rect">
            <a:avLst/>
          </a:prstGeom>
        </p:spPr>
      </p:pic>
      <p:sp>
        <p:nvSpPr>
          <p:cNvPr id="4" name="Google Shape;424;p11">
            <a:extLst>
              <a:ext uri="{FF2B5EF4-FFF2-40B4-BE49-F238E27FC236}">
                <a16:creationId xmlns:a16="http://schemas.microsoft.com/office/drawing/2014/main" id="{AC294B03-4715-8D2B-116A-99147DBD696F}"/>
              </a:ext>
            </a:extLst>
          </p:cNvPr>
          <p:cNvSpPr/>
          <p:nvPr/>
        </p:nvSpPr>
        <p:spPr>
          <a:xfrm flipH="1">
            <a:off x="935957" y="480409"/>
            <a:ext cx="2490091" cy="486641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943B648-A7D7-2C76-82E7-E5B99F6E8C68}"/>
              </a:ext>
            </a:extLst>
          </p:cNvPr>
          <p:cNvGrpSpPr/>
          <p:nvPr/>
        </p:nvGrpSpPr>
        <p:grpSpPr>
          <a:xfrm>
            <a:off x="1179288" y="1237867"/>
            <a:ext cx="2405940" cy="3783365"/>
            <a:chOff x="1030279" y="1397986"/>
            <a:chExt cx="2646441" cy="4161555"/>
          </a:xfrm>
        </p:grpSpPr>
        <p:sp>
          <p:nvSpPr>
            <p:cNvPr id="7" name="圓角矩形 7">
              <a:extLst>
                <a:ext uri="{FF2B5EF4-FFF2-40B4-BE49-F238E27FC236}">
                  <a16:creationId xmlns:a16="http://schemas.microsoft.com/office/drawing/2014/main" id="{985EAC35-3C15-8AB7-C0F1-6E1EA453B0CD}"/>
                </a:ext>
              </a:extLst>
            </p:cNvPr>
            <p:cNvSpPr/>
            <p:nvPr/>
          </p:nvSpPr>
          <p:spPr>
            <a:xfrm>
              <a:off x="1030279" y="1397986"/>
              <a:ext cx="2283676" cy="3848794"/>
            </a:xfrm>
            <a:prstGeom prst="roundRect">
              <a:avLst>
                <a:gd name="adj" fmla="val 9427"/>
              </a:avLst>
            </a:prstGeom>
            <a:noFill/>
            <a:ln w="38100">
              <a:solidFill>
                <a:srgbClr val="EBC9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212B666-5E8C-BA26-0309-BEA9FAAA9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29" t="2528" r="24533" b="7018"/>
            <a:stretch/>
          </p:blipFill>
          <p:spPr>
            <a:xfrm>
              <a:off x="1243701" y="1504506"/>
              <a:ext cx="2433019" cy="4055035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BBC4649B-D7DD-3E02-6D01-A9887D7FC26C}"/>
              </a:ext>
            </a:extLst>
          </p:cNvPr>
          <p:cNvGrpSpPr/>
          <p:nvPr/>
        </p:nvGrpSpPr>
        <p:grpSpPr>
          <a:xfrm>
            <a:off x="4651117" y="2246446"/>
            <a:ext cx="3939242" cy="2063750"/>
            <a:chOff x="4931698" y="1857900"/>
            <a:chExt cx="3939242" cy="2063750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3DF6340E-626B-267F-49B4-41E33F438BD4}"/>
                </a:ext>
              </a:extLst>
            </p:cNvPr>
            <p:cNvGrpSpPr/>
            <p:nvPr/>
          </p:nvGrpSpPr>
          <p:grpSpPr>
            <a:xfrm>
              <a:off x="4931698" y="1857900"/>
              <a:ext cx="3939242" cy="910182"/>
              <a:chOff x="5107909" y="1909233"/>
              <a:chExt cx="3737641" cy="863601"/>
            </a:xfrm>
          </p:grpSpPr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E670F9EE-0B7B-DED7-68D1-D9507C42761E}"/>
                  </a:ext>
                </a:extLst>
              </p:cNvPr>
              <p:cNvSpPr/>
              <p:nvPr/>
            </p:nvSpPr>
            <p:spPr>
              <a:xfrm>
                <a:off x="5107909" y="1909233"/>
                <a:ext cx="3737641" cy="863601"/>
              </a:xfrm>
              <a:prstGeom prst="roundRect">
                <a:avLst/>
              </a:prstGeom>
              <a:solidFill>
                <a:schemeClr val="accent6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2430B72-C8F0-C55A-449D-A1F7EC3B05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194" t="10869" r="12270" b="60142"/>
              <a:stretch/>
            </p:blipFill>
            <p:spPr>
              <a:xfrm>
                <a:off x="5186566" y="1968500"/>
                <a:ext cx="3606067" cy="770468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EDAF260-2060-A03D-A985-A63B682FBBE0}"/>
                </a:ext>
              </a:extLst>
            </p:cNvPr>
            <p:cNvGrpSpPr/>
            <p:nvPr/>
          </p:nvGrpSpPr>
          <p:grpSpPr>
            <a:xfrm>
              <a:off x="4931698" y="3011468"/>
              <a:ext cx="3939242" cy="910182"/>
              <a:chOff x="5041300" y="2953633"/>
              <a:chExt cx="3737641" cy="863601"/>
            </a:xfrm>
          </p:grpSpPr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791852DF-1A00-7974-7027-BD10F81A2043}"/>
                  </a:ext>
                </a:extLst>
              </p:cNvPr>
              <p:cNvSpPr/>
              <p:nvPr/>
            </p:nvSpPr>
            <p:spPr>
              <a:xfrm>
                <a:off x="5041300" y="2953633"/>
                <a:ext cx="3737641" cy="863601"/>
              </a:xfrm>
              <a:prstGeom prst="roundRect">
                <a:avLst/>
              </a:prstGeom>
              <a:solidFill>
                <a:schemeClr val="accent6"/>
              </a:solidFill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4CEDBFC6-CAB0-618A-6E87-E541E3A49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10" t="51742" r="12465" b="18804"/>
              <a:stretch/>
            </p:blipFill>
            <p:spPr>
              <a:xfrm>
                <a:off x="5113867" y="3001741"/>
                <a:ext cx="3599457" cy="7843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16" name="圖片 1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94070436-E4E5-8A8F-F546-E213FFC2F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700" y="2292267"/>
            <a:ext cx="1061171" cy="841457"/>
          </a:xfrm>
          <a:prstGeom prst="rect">
            <a:avLst/>
          </a:prstGeom>
        </p:spPr>
      </p:pic>
      <p:pic>
        <p:nvPicPr>
          <p:cNvPr id="17" name="圖片 16" descr="一張含有 文字, 螢幕擷取畫面, 字型, 標誌 的圖片&#10;&#10;自動產生的描述">
            <a:extLst>
              <a:ext uri="{FF2B5EF4-FFF2-40B4-BE49-F238E27FC236}">
                <a16:creationId xmlns:a16="http://schemas.microsoft.com/office/drawing/2014/main" id="{0DE6533A-0660-E422-BB1A-868AA4811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5" y="3450716"/>
            <a:ext cx="1270000" cy="830771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9116D0E-4684-D906-8960-3DF708BE8F35}"/>
              </a:ext>
            </a:extLst>
          </p:cNvPr>
          <p:cNvCxnSpPr>
            <a:cxnSpLocks/>
          </p:cNvCxnSpPr>
          <p:nvPr/>
        </p:nvCxnSpPr>
        <p:spPr>
          <a:xfrm>
            <a:off x="3298825" y="1667388"/>
            <a:ext cx="1304925" cy="0"/>
          </a:xfrm>
          <a:prstGeom prst="straightConnector1">
            <a:avLst/>
          </a:prstGeom>
          <a:ln w="28575">
            <a:solidFill>
              <a:srgbClr val="A62E2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9E855CB-139D-A0C1-75D8-8D6276E503F3}"/>
              </a:ext>
            </a:extLst>
          </p:cNvPr>
          <p:cNvSpPr/>
          <p:nvPr/>
        </p:nvSpPr>
        <p:spPr>
          <a:xfrm>
            <a:off x="1572524" y="1527004"/>
            <a:ext cx="1682906" cy="276396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744B422-B733-7C01-1137-927F0B5BE7C5}"/>
              </a:ext>
            </a:extLst>
          </p:cNvPr>
          <p:cNvSpPr/>
          <p:nvPr/>
        </p:nvSpPr>
        <p:spPr>
          <a:xfrm>
            <a:off x="4651117" y="1374048"/>
            <a:ext cx="3908519" cy="628991"/>
          </a:xfrm>
          <a:prstGeom prst="rect">
            <a:avLst/>
          </a:prstGeom>
          <a:noFill/>
          <a:ln w="38100">
            <a:solidFill>
              <a:srgbClr val="A62E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329A1C9-D0D0-ABDE-5D27-BE5DCE426418}"/>
              </a:ext>
            </a:extLst>
          </p:cNvPr>
          <p:cNvGrpSpPr/>
          <p:nvPr/>
        </p:nvGrpSpPr>
        <p:grpSpPr>
          <a:xfrm>
            <a:off x="1222058" y="485202"/>
            <a:ext cx="1890948" cy="477054"/>
            <a:chOff x="1221913" y="485202"/>
            <a:chExt cx="1890948" cy="477054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790CD6E-F9FD-7974-6A1C-CC8B21AE1315}"/>
                </a:ext>
              </a:extLst>
            </p:cNvPr>
            <p:cNvSpPr txBox="1"/>
            <p:nvPr/>
          </p:nvSpPr>
          <p:spPr>
            <a:xfrm>
              <a:off x="1654574" y="485202"/>
              <a:ext cx="145828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卡片推薦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2414909-C705-16CE-CB56-7FE094E8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221913" y="501887"/>
              <a:ext cx="432661" cy="432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858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14</a:t>
            </a:fld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D73E50-557F-BF64-B146-D42F44F72BA2}"/>
              </a:ext>
            </a:extLst>
          </p:cNvPr>
          <p:cNvSpPr/>
          <p:nvPr/>
        </p:nvSpPr>
        <p:spPr>
          <a:xfrm>
            <a:off x="0" y="1588623"/>
            <a:ext cx="9144000" cy="26694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圓角矩形 48">
            <a:extLst>
              <a:ext uri="{FF2B5EF4-FFF2-40B4-BE49-F238E27FC236}">
                <a16:creationId xmlns:a16="http://schemas.microsoft.com/office/drawing/2014/main" id="{CA816DD9-751C-189C-4CC1-EDD24719B2A0}"/>
              </a:ext>
            </a:extLst>
          </p:cNvPr>
          <p:cNvSpPr/>
          <p:nvPr/>
        </p:nvSpPr>
        <p:spPr>
          <a:xfrm>
            <a:off x="5466695" y="1116903"/>
            <a:ext cx="2347450" cy="3622083"/>
          </a:xfrm>
          <a:prstGeom prst="roundRect">
            <a:avLst>
              <a:gd name="adj" fmla="val 9427"/>
            </a:avLst>
          </a:prstGeom>
          <a:noFill/>
          <a:ln w="38100">
            <a:solidFill>
              <a:srgbClr val="EBC9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79CCFD-D5AF-6EFE-B2BF-A1FE447A7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8" y="2655218"/>
            <a:ext cx="4357789" cy="14181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806A6F-34F7-AADA-0903-C3AF9DB8BA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7834" y="1860326"/>
            <a:ext cx="4363623" cy="610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295;p15">
            <a:extLst>
              <a:ext uri="{FF2B5EF4-FFF2-40B4-BE49-F238E27FC236}">
                <a16:creationId xmlns:a16="http://schemas.microsoft.com/office/drawing/2014/main" id="{313E0288-BC38-F8F1-78EC-26CE949F2BD7}"/>
              </a:ext>
            </a:extLst>
          </p:cNvPr>
          <p:cNvSpPr/>
          <p:nvPr/>
        </p:nvSpPr>
        <p:spPr>
          <a:xfrm rot="5400000">
            <a:off x="-1214124" y="9981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96;p15">
            <a:extLst>
              <a:ext uri="{FF2B5EF4-FFF2-40B4-BE49-F238E27FC236}">
                <a16:creationId xmlns:a16="http://schemas.microsoft.com/office/drawing/2014/main" id="{AE56033F-446B-D2A0-8967-F47B5B484AC5}"/>
              </a:ext>
            </a:extLst>
          </p:cNvPr>
          <p:cNvSpPr/>
          <p:nvPr/>
        </p:nvSpPr>
        <p:spPr>
          <a:xfrm rot="5400000">
            <a:off x="-1214124" y="76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911DF05-5403-6231-EBA3-A7EA15763F78}"/>
              </a:ext>
            </a:extLst>
          </p:cNvPr>
          <p:cNvSpPr txBox="1"/>
          <p:nvPr/>
        </p:nvSpPr>
        <p:spPr>
          <a:xfrm>
            <a:off x="143766" y="4790301"/>
            <a:ext cx="407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資料來源：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聯合新聞網</a:t>
            </a: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id="{B2E12FE8-9CF4-5375-D704-FA321D5241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25" b="96081" l="8750" r="90156">
                        <a14:foregroundMark x1="14063" y1="12288" x2="80469" y2="12500"/>
                        <a14:foregroundMark x1="80469" y1="12500" x2="89375" y2="40572"/>
                        <a14:foregroundMark x1="89375" y1="40572" x2="87969" y2="52436"/>
                        <a14:foregroundMark x1="25469" y1="15148" x2="43594" y2="6462"/>
                        <a14:foregroundMark x1="43594" y1="6462" x2="25469" y2="12606"/>
                        <a14:foregroundMark x1="25469" y1="12606" x2="45000" y2="13030"/>
                        <a14:foregroundMark x1="45000" y1="13030" x2="21563" y2="15572"/>
                        <a14:foregroundMark x1="21563" y1="15572" x2="44375" y2="31250"/>
                        <a14:foregroundMark x1="44375" y1="31250" x2="36875" y2="43220"/>
                        <a14:foregroundMark x1="36875" y1="43220" x2="51563" y2="56780"/>
                        <a14:foregroundMark x1="51563" y1="56780" x2="22344" y2="72881"/>
                        <a14:foregroundMark x1="22344" y1="72881" x2="61406" y2="66314"/>
                        <a14:foregroundMark x1="61406" y1="66314" x2="27031" y2="60381"/>
                        <a14:foregroundMark x1="27031" y1="60381" x2="83438" y2="59640"/>
                        <a14:foregroundMark x1="83438" y1="59640" x2="55781" y2="59428"/>
                        <a14:foregroundMark x1="55781" y1="59428" x2="27031" y2="38242"/>
                        <a14:foregroundMark x1="27031" y1="38242" x2="17500" y2="9958"/>
                        <a14:foregroundMark x1="17500" y1="9958" x2="14688" y2="42161"/>
                        <a14:foregroundMark x1="14688" y1="42161" x2="20938" y2="22564"/>
                        <a14:foregroundMark x1="20938" y1="22564" x2="69531" y2="13559"/>
                        <a14:foregroundMark x1="69531" y1="13559" x2="33281" y2="10064"/>
                        <a14:foregroundMark x1="33281" y1="10064" x2="72188" y2="11335"/>
                        <a14:foregroundMark x1="72188" y1="11335" x2="78750" y2="38136"/>
                        <a14:foregroundMark x1="78750" y1="38136" x2="75156" y2="43432"/>
                        <a14:foregroundMark x1="26094" y1="22669" x2="65625" y2="16737"/>
                        <a14:foregroundMark x1="65625" y1="16737" x2="28125" y2="12288"/>
                        <a14:foregroundMark x1="28125" y1="12288" x2="75781" y2="10381"/>
                        <a14:foregroundMark x1="75781" y1="10381" x2="17969" y2="5191"/>
                        <a14:foregroundMark x1="17969" y1="5191" x2="38281" y2="2225"/>
                        <a14:foregroundMark x1="38281" y1="2225" x2="35313" y2="2648"/>
                        <a14:foregroundMark x1="15313" y1="13030" x2="20625" y2="36441"/>
                        <a14:foregroundMark x1="20625" y1="36441" x2="15313" y2="14513"/>
                        <a14:foregroundMark x1="15313" y1="14513" x2="4688" y2="26695"/>
                        <a14:foregroundMark x1="4688" y1="26695" x2="13281" y2="48623"/>
                        <a14:foregroundMark x1="13281" y1="48623" x2="10313" y2="77966"/>
                        <a14:foregroundMark x1="9531" y1="22034" x2="8750" y2="34428"/>
                        <a14:foregroundMark x1="8750" y1="34428" x2="13281" y2="20869"/>
                        <a14:foregroundMark x1="13281" y1="20869" x2="11875" y2="36653"/>
                        <a14:foregroundMark x1="11875" y1="36653" x2="54688" y2="6568"/>
                        <a14:foregroundMark x1="54688" y1="6568" x2="74531" y2="7309"/>
                        <a14:foregroundMark x1="74531" y1="7309" x2="86563" y2="23411"/>
                        <a14:foregroundMark x1="86563" y1="23411" x2="83594" y2="40042"/>
                        <a14:foregroundMark x1="83594" y1="40042" x2="87031" y2="56462"/>
                        <a14:foregroundMark x1="87031" y1="56462" x2="86719" y2="25530"/>
                        <a14:foregroundMark x1="37969" y1="34746" x2="26094" y2="79237"/>
                        <a14:foregroundMark x1="26094" y1="79237" x2="14219" y2="93538"/>
                        <a14:foregroundMark x1="14219" y1="93538" x2="39375" y2="91631"/>
                        <a14:foregroundMark x1="39375" y1="91631" x2="39844" y2="93538"/>
                        <a14:foregroundMark x1="32813" y1="95657" x2="12656" y2="90784"/>
                        <a14:foregroundMark x1="12656" y1="90784" x2="13750" y2="84852"/>
                        <a14:foregroundMark x1="23594" y1="90678" x2="59844" y2="91525"/>
                        <a14:foregroundMark x1="41094" y1="95233" x2="23281" y2="88453"/>
                        <a14:foregroundMark x1="23281" y1="88453" x2="55156" y2="86970"/>
                        <a14:foregroundMark x1="40469" y1="90678" x2="65469" y2="89619"/>
                        <a14:foregroundMark x1="65469" y1="89619" x2="84531" y2="91843"/>
                        <a14:foregroundMark x1="84531" y1="91843" x2="62187" y2="96186"/>
                        <a14:foregroundMark x1="62187" y1="96186" x2="65938" y2="95445"/>
                        <a14:foregroundMark x1="65625" y1="35381" x2="51250" y2="29979"/>
                        <a14:foregroundMark x1="48750" y1="21822" x2="66563" y2="26059"/>
                        <a14:foregroundMark x1="66563" y1="26059" x2="63125" y2="27013"/>
                        <a14:foregroundMark x1="90156" y1="56568" x2="86406" y2="86547"/>
                        <a14:foregroundMark x1="82188" y1="83581" x2="82188" y2="84004"/>
                        <a14:foregroundMark x1="88594" y1="62818" x2="84375" y2="61970"/>
                        <a14:foregroundMark x1="84063" y1="48411" x2="82500" y2="70339"/>
                        <a14:foregroundMark x1="87656" y1="63665" x2="87031" y2="82309"/>
                        <a14:foregroundMark x1="64375" y1="28496" x2="42969" y2="31568"/>
                        <a14:foregroundMark x1="46875" y1="21186" x2="44063" y2="46822"/>
                        <a14:foregroundMark x1="44063" y1="46822" x2="43906" y2="47034"/>
                        <a14:foregroundMark x1="11094" y1="75318" x2="11250" y2="89195"/>
                        <a14:foregroundMark x1="49375" y1="95657" x2="36875" y2="95445"/>
                        <a14:foregroundMark x1="71094" y1="92055" x2="71563" y2="94809"/>
                        <a14:foregroundMark x1="77188" y1="93220" x2="70938" y2="93962"/>
                        <a14:foregroundMark x1="82500" y1="94492" x2="85938" y2="94492"/>
                      </a14:backgroundRemoval>
                    </a14:imgEffect>
                  </a14:imgLayer>
                </a14:imgProps>
              </a:ext>
            </a:extLst>
          </a:blip>
          <a:srcRect l="7740" t="4777" r="8671" b="1943"/>
          <a:stretch/>
        </p:blipFill>
        <p:spPr>
          <a:xfrm>
            <a:off x="5602927" y="546704"/>
            <a:ext cx="2460584" cy="4050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24;p11">
            <a:extLst>
              <a:ext uri="{FF2B5EF4-FFF2-40B4-BE49-F238E27FC236}">
                <a16:creationId xmlns:a16="http://schemas.microsoft.com/office/drawing/2014/main" id="{C17DCDFF-27AA-6422-031D-1FD643CD4FD1}"/>
              </a:ext>
            </a:extLst>
          </p:cNvPr>
          <p:cNvSpPr/>
          <p:nvPr/>
        </p:nvSpPr>
        <p:spPr>
          <a:xfrm flipH="1">
            <a:off x="935957" y="480409"/>
            <a:ext cx="2490091" cy="486641"/>
          </a:xfrm>
          <a:prstGeom prst="roundRect">
            <a:avLst>
              <a:gd name="adj" fmla="val 50000"/>
            </a:avLst>
          </a:prstGeom>
          <a:solidFill>
            <a:srgbClr val="FF827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502D396-6059-8277-C12A-4DCA44A0E0E0}"/>
              </a:ext>
            </a:extLst>
          </p:cNvPr>
          <p:cNvGrpSpPr/>
          <p:nvPr/>
        </p:nvGrpSpPr>
        <p:grpSpPr>
          <a:xfrm>
            <a:off x="1187603" y="485202"/>
            <a:ext cx="1925403" cy="477054"/>
            <a:chOff x="1187458" y="485202"/>
            <a:chExt cx="1925403" cy="477054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248EF8A-E059-6146-FF15-FE912D693A4B}"/>
                </a:ext>
              </a:extLst>
            </p:cNvPr>
            <p:cNvSpPr txBox="1"/>
            <p:nvPr/>
          </p:nvSpPr>
          <p:spPr>
            <a:xfrm>
              <a:off x="1654574" y="485202"/>
              <a:ext cx="145828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額度記帳</a:t>
              </a: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A72D295-91FB-767E-DDB1-750822991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98633" l="2539" r="98633">
                          <a14:foregroundMark x1="98633" y1="77148" x2="98633" y2="77148"/>
                          <a14:foregroundMark x1="90625" y1="62305" x2="90625" y2="62305"/>
                          <a14:foregroundMark x1="89453" y1="51172" x2="89453" y2="51172"/>
                          <a14:foregroundMark x1="77930" y1="65430" x2="77930" y2="65430"/>
                          <a14:foregroundMark x1="90234" y1="82031" x2="90234" y2="82031"/>
                          <a14:foregroundMark x1="76758" y1="79102" x2="76758" y2="79102"/>
                          <a14:foregroundMark x1="87891" y1="91406" x2="87891" y2="91406"/>
                          <a14:foregroundMark x1="78320" y1="91016" x2="78320" y2="91016"/>
                          <a14:foregroundMark x1="63086" y1="92578" x2="63086" y2="92578"/>
                          <a14:foregroundMark x1="61719" y1="79688" x2="61719" y2="79688"/>
                          <a14:foregroundMark x1="63477" y1="67383" x2="63477" y2="67383"/>
                          <a14:foregroundMark x1="50781" y1="94531" x2="50781" y2="94531"/>
                          <a14:foregroundMark x1="58203" y1="97461" x2="58203" y2="97461"/>
                          <a14:foregroundMark x1="36523" y1="98633" x2="36523" y2="98633"/>
                          <a14:foregroundMark x1="6445" y1="88672" x2="6445" y2="88672"/>
                          <a14:foregroundMark x1="2539" y1="86328" x2="2539" y2="86328"/>
                          <a14:foregroundMark x1="21094" y1="87109" x2="21094" y2="87109"/>
                          <a14:foregroundMark x1="68555" y1="74805" x2="68555" y2="74805"/>
                          <a14:foregroundMark x1="67383" y1="69727" x2="78320" y2="39258"/>
                          <a14:foregroundMark x1="76367" y1="35742" x2="77930" y2="33789"/>
                          <a14:foregroundMark x1="74805" y1="35352" x2="77148" y2="40430"/>
                          <a14:foregroundMark x1="75586" y1="36133" x2="75586" y2="36133"/>
                          <a14:foregroundMark x1="75586" y1="36133" x2="77539" y2="36914"/>
                          <a14:foregroundMark x1="77539" y1="36133" x2="77539" y2="36133"/>
                          <a14:foregroundMark x1="77539" y1="36133" x2="77539" y2="36133"/>
                          <a14:foregroundMark x1="77930" y1="38477" x2="77930" y2="38477"/>
                          <a14:foregroundMark x1="77930" y1="38867" x2="80078" y2="40039"/>
                          <a14:foregroundMark x1="75977" y1="38477" x2="78320" y2="38477"/>
                          <a14:foregroundMark x1="76758" y1="37305" x2="78320" y2="37305"/>
                          <a14:foregroundMark x1="76367" y1="36133" x2="77930" y2="36133"/>
                          <a14:foregroundMark x1="75977" y1="34961" x2="79688" y2="34961"/>
                          <a14:foregroundMark x1="72852" y1="33008" x2="73513" y2="33008"/>
                          <a14:foregroundMark x1="66992" y1="33398" x2="71289" y2="35742"/>
                          <a14:foregroundMark x1="71289" y1="35742" x2="75195" y2="36133"/>
                          <a14:foregroundMark x1="77734" y1="38086" x2="79297" y2="35352"/>
                          <a14:foregroundMark x1="75977" y1="37109" x2="77734" y2="36523"/>
                          <a14:foregroundMark x1="75977" y1="35352" x2="76953" y2="35352"/>
                          <a14:foregroundMark x1="73047" y1="33984" x2="76758" y2="33789"/>
                          <a14:foregroundMark x1="77930" y1="34961" x2="77930" y2="34961"/>
                          <a14:foregroundMark x1="77734" y1="34180" x2="79297" y2="34180"/>
                          <a14:foregroundMark x1="77734" y1="34766" x2="80273" y2="34180"/>
                          <a14:foregroundMark x1="78711" y1="34766" x2="78711" y2="33008"/>
                          <a14:foregroundMark x1="79297" y1="36523" x2="80273" y2="33594"/>
                          <a14:foregroundMark x1="78320" y1="36133" x2="78906" y2="36133"/>
                          <a14:foregroundMark x1="78125" y1="36719" x2="80078" y2="36523"/>
                          <a14:foregroundMark x1="79297" y1="36523" x2="79297" y2="36523"/>
                          <a14:foregroundMark x1="78906" y1="35352" x2="78906" y2="35352"/>
                          <a14:foregroundMark x1="78711" y1="35156" x2="78711" y2="35156"/>
                          <a14:foregroundMark x1="78711" y1="35156" x2="79297" y2="35156"/>
                          <a14:foregroundMark x1="80078" y1="35156" x2="80078" y2="35156"/>
                          <a14:foregroundMark x1="80078" y1="35156" x2="80078" y2="35156"/>
                          <a14:foregroundMark x1="78711" y1="35156" x2="80859" y2="35547"/>
                          <a14:foregroundMark x1="78711" y1="35547" x2="81250" y2="35742"/>
                          <a14:foregroundMark x1="78906" y1="35742" x2="82031" y2="36133"/>
                          <a14:backgroundMark x1="20313" y1="37695" x2="20313" y2="37695"/>
                          <a14:backgroundMark x1="19922" y1="42383" x2="19922" y2="42383"/>
                          <a14:backgroundMark x1="21094" y1="47266" x2="21094" y2="47266"/>
                          <a14:backgroundMark x1="22266" y1="52344" x2="22266" y2="52344"/>
                          <a14:backgroundMark x1="21875" y1="53125" x2="21875" y2="53125"/>
                          <a14:backgroundMark x1="19141" y1="53516" x2="19531" y2="55469"/>
                          <a14:backgroundMark x1="21484" y1="56250" x2="21484" y2="56250"/>
                          <a14:backgroundMark x1="20313" y1="56641" x2="20313" y2="56641"/>
                          <a14:backgroundMark x1="20313" y1="57422" x2="20313" y2="57422"/>
                          <a14:backgroundMark x1="20313" y1="57422" x2="20313" y2="57422"/>
                          <a14:backgroundMark x1="20313" y1="57422" x2="20313" y2="57422"/>
                          <a14:backgroundMark x1="21094" y1="57422" x2="21094" y2="57422"/>
                          <a14:backgroundMark x1="21094" y1="57422" x2="21484" y2="57813"/>
                          <a14:backgroundMark x1="19531" y1="55469" x2="22266" y2="56641"/>
                          <a14:backgroundMark x1="67383" y1="19141" x2="77539" y2="18359"/>
                          <a14:backgroundMark x1="65430" y1="16406" x2="80469" y2="14844"/>
                          <a14:backgroundMark x1="74805" y1="22656" x2="78711" y2="25000"/>
                          <a14:backgroundMark x1="79688" y1="27734" x2="79688" y2="27734"/>
                          <a14:backgroundMark x1="78711" y1="29102" x2="78711" y2="29102"/>
                          <a14:backgroundMark x1="76367" y1="45703" x2="78320" y2="46094"/>
                          <a14:backgroundMark x1="77682" y1="29102" x2="77930" y2="29102"/>
                          <a14:backgroundMark x1="60547" y1="27344" x2="78320" y2="23828"/>
                          <a14:backgroundMark x1="72852" y1="26172" x2="75977" y2="26172"/>
                          <a14:backgroundMark x1="77200" y1="28124" x2="77930" y2="29492"/>
                          <a14:backgroundMark x1="76367" y1="26563" x2="77093" y2="27923"/>
                          <a14:backgroundMark x1="78320" y1="24219" x2="81250" y2="28320"/>
                          <a14:backgroundMark x1="79492" y1="28320" x2="80078" y2="30273"/>
                          <a14:backgroundMark x1="77219" y1="28320" x2="79297" y2="28320"/>
                          <a14:backgroundMark x1="76953" y1="28320" x2="77200" y2="28320"/>
                          <a14:backgroundMark x1="77734" y1="28320" x2="80273" y2="28906"/>
                          <a14:backgroundMark x1="78906" y1="29102" x2="78711" y2="29492"/>
                          <a14:backgroundMark x1="78320" y1="29492" x2="79102" y2="31641"/>
                          <a14:backgroundMark x1="78320" y1="28125" x2="78320" y2="29602"/>
                          <a14:backgroundMark x1="78937" y1="30252" x2="79295" y2="31148"/>
                          <a14:backgroundMark x1="78320" y1="28711" x2="78669" y2="29584"/>
                          <a14:backgroundMark x1="78906" y1="30302" x2="78906" y2="32503"/>
                          <a14:backgroundMark x1="20703" y1="51758" x2="21484" y2="54883"/>
                          <a14:backgroundMark x1="19727" y1="54297" x2="21289" y2="56445"/>
                          <a14:backgroundMark x1="21094" y1="52539" x2="21094" y2="54883"/>
                          <a14:backgroundMark x1="20703" y1="54883" x2="20508" y2="56055"/>
                          <a14:backgroundMark x1="19141" y1="56055" x2="20703" y2="57031"/>
                          <a14:backgroundMark x1="20508" y1="54688" x2="20898" y2="57422"/>
                          <a14:backgroundMark x1="19922" y1="55469" x2="20508" y2="58203"/>
                          <a14:backgroundMark x1="19922" y1="55469" x2="20508" y2="57031"/>
                          <a14:backgroundMark x1="20313" y1="52344" x2="21680" y2="55078"/>
                          <a14:backgroundMark x1="19727" y1="54492" x2="19531" y2="56445"/>
                          <a14:backgroundMark x1="19531" y1="54297" x2="20898" y2="57617"/>
                          <a14:backgroundMark x1="21094" y1="55273" x2="21094" y2="57422"/>
                          <a14:backgroundMark x1="21094" y1="54102" x2="21094" y2="57422"/>
                        </a14:backgroundRemoval>
                      </a14:imgEffect>
                    </a14:imgLayer>
                  </a14:imgProps>
                </a:ext>
              </a:extLst>
            </a:blip>
            <a:srcRect t="28798"/>
            <a:stretch/>
          </p:blipFill>
          <p:spPr>
            <a:xfrm>
              <a:off x="1187458" y="540727"/>
              <a:ext cx="484578" cy="366004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E222C17B-B600-B43E-B5F6-DB10A8276066}"/>
              </a:ext>
            </a:extLst>
          </p:cNvPr>
          <p:cNvSpPr/>
          <p:nvPr/>
        </p:nvSpPr>
        <p:spPr>
          <a:xfrm>
            <a:off x="2981325" y="1881188"/>
            <a:ext cx="708025" cy="179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EFE3F9-947E-B4A5-6096-8B46290368BF}"/>
              </a:ext>
            </a:extLst>
          </p:cNvPr>
          <p:cNvSpPr/>
          <p:nvPr/>
        </p:nvSpPr>
        <p:spPr>
          <a:xfrm>
            <a:off x="713668" y="2307015"/>
            <a:ext cx="2526949" cy="179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4F6FCDA-4751-C142-82D9-91FD9775D1CD}"/>
              </a:ext>
            </a:extLst>
          </p:cNvPr>
          <p:cNvSpPr/>
          <p:nvPr/>
        </p:nvSpPr>
        <p:spPr>
          <a:xfrm>
            <a:off x="4556126" y="2095500"/>
            <a:ext cx="506942" cy="186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380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15</a:t>
            </a:fld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6EFBAC-1568-A4B9-4D39-16027F8DF80F}"/>
              </a:ext>
            </a:extLst>
          </p:cNvPr>
          <p:cNvSpPr/>
          <p:nvPr/>
        </p:nvSpPr>
        <p:spPr>
          <a:xfrm rot="5400000">
            <a:off x="297991" y="-297997"/>
            <a:ext cx="5143502" cy="57394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Google Shape;295;p15">
            <a:extLst>
              <a:ext uri="{FF2B5EF4-FFF2-40B4-BE49-F238E27FC236}">
                <a16:creationId xmlns:a16="http://schemas.microsoft.com/office/drawing/2014/main" id="{0BA171AA-3469-F026-9107-D707B7C04F27}"/>
              </a:ext>
            </a:extLst>
          </p:cNvPr>
          <p:cNvSpPr/>
          <p:nvPr/>
        </p:nvSpPr>
        <p:spPr>
          <a:xfrm rot="5400000">
            <a:off x="-1214124" y="9981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6;p15">
            <a:extLst>
              <a:ext uri="{FF2B5EF4-FFF2-40B4-BE49-F238E27FC236}">
                <a16:creationId xmlns:a16="http://schemas.microsoft.com/office/drawing/2014/main" id="{8AA96C1A-FF0B-C725-A240-0E31EE6B702A}"/>
              </a:ext>
            </a:extLst>
          </p:cNvPr>
          <p:cNvSpPr/>
          <p:nvPr/>
        </p:nvSpPr>
        <p:spPr>
          <a:xfrm rot="5400000">
            <a:off x="-1214124" y="76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290;p15">
            <a:extLst>
              <a:ext uri="{FF2B5EF4-FFF2-40B4-BE49-F238E27FC236}">
                <a16:creationId xmlns:a16="http://schemas.microsoft.com/office/drawing/2014/main" id="{FE30DFF5-A620-F4D5-7D13-B18440995228}"/>
              </a:ext>
            </a:extLst>
          </p:cNvPr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7" name="Google Shape;291;p15">
              <a:extLst>
                <a:ext uri="{FF2B5EF4-FFF2-40B4-BE49-F238E27FC236}">
                  <a16:creationId xmlns:a16="http://schemas.microsoft.com/office/drawing/2014/main" id="{DAFE8995-8FFA-1E57-1D7B-82FAF8683CAB}"/>
                </a:ext>
              </a:extLst>
            </p:cNvPr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2;p15">
              <a:extLst>
                <a:ext uri="{FF2B5EF4-FFF2-40B4-BE49-F238E27FC236}">
                  <a16:creationId xmlns:a16="http://schemas.microsoft.com/office/drawing/2014/main" id="{BFA8086F-F0C9-20D3-8C4F-6A0CCD9F586E}"/>
                </a:ext>
              </a:extLst>
            </p:cNvPr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3;p15">
              <a:extLst>
                <a:ext uri="{FF2B5EF4-FFF2-40B4-BE49-F238E27FC236}">
                  <a16:creationId xmlns:a16="http://schemas.microsoft.com/office/drawing/2014/main" id="{06C6EE97-4228-613D-2585-A7E8E21BAE8F}"/>
                </a:ext>
              </a:extLst>
            </p:cNvPr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;p15">
              <a:extLst>
                <a:ext uri="{FF2B5EF4-FFF2-40B4-BE49-F238E27FC236}">
                  <a16:creationId xmlns:a16="http://schemas.microsoft.com/office/drawing/2014/main" id="{7E1048DA-6165-2A36-9968-3BC26FDCFAC9}"/>
                </a:ext>
              </a:extLst>
            </p:cNvPr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24;p11">
            <a:extLst>
              <a:ext uri="{FF2B5EF4-FFF2-40B4-BE49-F238E27FC236}">
                <a16:creationId xmlns:a16="http://schemas.microsoft.com/office/drawing/2014/main" id="{0AC7177D-F2E8-E2F0-8503-8E3235EE565D}"/>
              </a:ext>
            </a:extLst>
          </p:cNvPr>
          <p:cNvSpPr/>
          <p:nvPr/>
        </p:nvSpPr>
        <p:spPr>
          <a:xfrm flipH="1">
            <a:off x="935957" y="480409"/>
            <a:ext cx="2490091" cy="486641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35B1764-892B-3CE9-FE2D-17EFA5A1E96F}"/>
              </a:ext>
            </a:extLst>
          </p:cNvPr>
          <p:cNvGrpSpPr/>
          <p:nvPr/>
        </p:nvGrpSpPr>
        <p:grpSpPr>
          <a:xfrm>
            <a:off x="707886" y="1699575"/>
            <a:ext cx="4692775" cy="2452175"/>
            <a:chOff x="4651117" y="2246446"/>
            <a:chExt cx="3939242" cy="206375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8B921C8-0843-B1A3-E9EC-A9D30D3A64C5}"/>
                </a:ext>
              </a:extLst>
            </p:cNvPr>
            <p:cNvGrpSpPr/>
            <p:nvPr/>
          </p:nvGrpSpPr>
          <p:grpSpPr>
            <a:xfrm>
              <a:off x="4651117" y="2246446"/>
              <a:ext cx="3939242" cy="2063750"/>
              <a:chOff x="4931698" y="1857900"/>
              <a:chExt cx="3939242" cy="2063750"/>
            </a:xfrm>
          </p:grpSpPr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BAF25651-0FEE-772E-E78C-FC12D126A993}"/>
                  </a:ext>
                </a:extLst>
              </p:cNvPr>
              <p:cNvGrpSpPr/>
              <p:nvPr/>
            </p:nvGrpSpPr>
            <p:grpSpPr>
              <a:xfrm>
                <a:off x="4931698" y="1857900"/>
                <a:ext cx="3939242" cy="910182"/>
                <a:chOff x="5107909" y="1909233"/>
                <a:chExt cx="3737641" cy="863601"/>
              </a:xfrm>
            </p:grpSpPr>
            <p:sp>
              <p:nvSpPr>
                <p:cNvPr id="20" name="矩形: 圓角 19">
                  <a:extLst>
                    <a:ext uri="{FF2B5EF4-FFF2-40B4-BE49-F238E27FC236}">
                      <a16:creationId xmlns:a16="http://schemas.microsoft.com/office/drawing/2014/main" id="{00011C1E-54FC-FA19-8E54-B0E757219932}"/>
                    </a:ext>
                  </a:extLst>
                </p:cNvPr>
                <p:cNvSpPr/>
                <p:nvPr/>
              </p:nvSpPr>
              <p:spPr>
                <a:xfrm>
                  <a:off x="5107909" y="1909233"/>
                  <a:ext cx="3737641" cy="863601"/>
                </a:xfrm>
                <a:prstGeom prst="roundRect">
                  <a:avLst/>
                </a:prstGeom>
                <a:solidFill>
                  <a:schemeClr val="accent6"/>
                </a:solidFill>
                <a:ln w="127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D735CB86-766F-18D9-EB19-8840217DF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194" t="10869" r="12270" b="60142"/>
                <a:stretch/>
              </p:blipFill>
              <p:spPr>
                <a:xfrm>
                  <a:off x="5186566" y="1968500"/>
                  <a:ext cx="3606067" cy="77046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2B341A8D-41E0-5775-9637-B68646B896BB}"/>
                  </a:ext>
                </a:extLst>
              </p:cNvPr>
              <p:cNvGrpSpPr/>
              <p:nvPr/>
            </p:nvGrpSpPr>
            <p:grpSpPr>
              <a:xfrm>
                <a:off x="4931698" y="3011468"/>
                <a:ext cx="3939242" cy="910182"/>
                <a:chOff x="5041300" y="2953633"/>
                <a:chExt cx="3737641" cy="863601"/>
              </a:xfrm>
            </p:grpSpPr>
            <p:sp>
              <p:nvSpPr>
                <p:cNvPr id="18" name="矩形: 圓角 17">
                  <a:extLst>
                    <a:ext uri="{FF2B5EF4-FFF2-40B4-BE49-F238E27FC236}">
                      <a16:creationId xmlns:a16="http://schemas.microsoft.com/office/drawing/2014/main" id="{6DE8C478-E75B-F4E4-D42C-4E215A9814A3}"/>
                    </a:ext>
                  </a:extLst>
                </p:cNvPr>
                <p:cNvSpPr/>
                <p:nvPr/>
              </p:nvSpPr>
              <p:spPr>
                <a:xfrm>
                  <a:off x="5041300" y="2953633"/>
                  <a:ext cx="3737641" cy="863601"/>
                </a:xfrm>
                <a:prstGeom prst="roundRect">
                  <a:avLst/>
                </a:prstGeom>
                <a:solidFill>
                  <a:schemeClr val="accent6"/>
                </a:solidFill>
                <a:ln w="127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19" name="圖片 18">
                  <a:extLst>
                    <a:ext uri="{FF2B5EF4-FFF2-40B4-BE49-F238E27FC236}">
                      <a16:creationId xmlns:a16="http://schemas.microsoft.com/office/drawing/2014/main" id="{B15D10EC-20E3-65EC-0464-97DDE3B8A4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310" t="51742" r="12465" b="18804"/>
                <a:stretch/>
              </p:blipFill>
              <p:spPr>
                <a:xfrm>
                  <a:off x="5113867" y="3001741"/>
                  <a:ext cx="3599457" cy="78432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pic>
          <p:nvPicPr>
            <p:cNvPr id="14" name="圖片 13" descr="一張含有 文字, 螢幕擷取畫面, 字型, 數字 的圖片&#10;&#10;自動產生的描述">
              <a:extLst>
                <a:ext uri="{FF2B5EF4-FFF2-40B4-BE49-F238E27FC236}">
                  <a16:creationId xmlns:a16="http://schemas.microsoft.com/office/drawing/2014/main" id="{85E88402-8D25-F9E3-C421-1A01E1E52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7700" y="2292267"/>
              <a:ext cx="1061171" cy="841457"/>
            </a:xfrm>
            <a:prstGeom prst="rect">
              <a:avLst/>
            </a:prstGeom>
          </p:spPr>
        </p:pic>
        <p:pic>
          <p:nvPicPr>
            <p:cNvPr id="15" name="圖片 14" descr="一張含有 文字, 螢幕擷取畫面, 字型, 標誌 的圖片&#10;&#10;自動產生的描述">
              <a:extLst>
                <a:ext uri="{FF2B5EF4-FFF2-40B4-BE49-F238E27FC236}">
                  <a16:creationId xmlns:a16="http://schemas.microsoft.com/office/drawing/2014/main" id="{7095E120-DADE-ED97-7FF0-ECC291E18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4875" y="3450716"/>
              <a:ext cx="1270000" cy="830771"/>
            </a:xfrm>
            <a:prstGeom prst="rect">
              <a:avLst/>
            </a:prstGeom>
          </p:spPr>
        </p:pic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7B36871-1223-529B-E27E-60A56F0348E3}"/>
              </a:ext>
            </a:extLst>
          </p:cNvPr>
          <p:cNvCxnSpPr>
            <a:cxnSpLocks/>
          </p:cNvCxnSpPr>
          <p:nvPr/>
        </p:nvCxnSpPr>
        <p:spPr>
          <a:xfrm flipV="1">
            <a:off x="2181002" y="3495675"/>
            <a:ext cx="3867373" cy="17915"/>
          </a:xfrm>
          <a:prstGeom prst="straightConnector1">
            <a:avLst/>
          </a:prstGeom>
          <a:ln w="28575">
            <a:solidFill>
              <a:srgbClr val="A62E2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1A3966F-C821-1AF7-4136-FCDDC144B82E}"/>
              </a:ext>
            </a:extLst>
          </p:cNvPr>
          <p:cNvCxnSpPr>
            <a:cxnSpLocks/>
          </p:cNvCxnSpPr>
          <p:nvPr/>
        </p:nvCxnSpPr>
        <p:spPr>
          <a:xfrm flipV="1">
            <a:off x="2202163" y="1594805"/>
            <a:ext cx="3887224" cy="564195"/>
          </a:xfrm>
          <a:prstGeom prst="straightConnector1">
            <a:avLst/>
          </a:prstGeom>
          <a:ln w="28575">
            <a:solidFill>
              <a:srgbClr val="A62E2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圖片 2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16AADB09-F59D-A56F-88AD-BC3D47C9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871" y="746737"/>
            <a:ext cx="2139018" cy="1696137"/>
          </a:xfrm>
          <a:prstGeom prst="rect">
            <a:avLst/>
          </a:prstGeom>
        </p:spPr>
      </p:pic>
      <p:pic>
        <p:nvPicPr>
          <p:cNvPr id="25" name="圖片 24" descr="一張含有 文字, 螢幕擷取畫面, 字型, 標誌 的圖片&#10;&#10;自動產生的描述">
            <a:extLst>
              <a:ext uri="{FF2B5EF4-FFF2-40B4-BE49-F238E27FC236}">
                <a16:creationId xmlns:a16="http://schemas.microsoft.com/office/drawing/2014/main" id="{204437AA-C04F-D78E-5A82-6756514EB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783" y="2649992"/>
            <a:ext cx="2559957" cy="1674596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2A4BACF2-BED9-278E-1842-3BBB4D18FB8D}"/>
              </a:ext>
            </a:extLst>
          </p:cNvPr>
          <p:cNvGrpSpPr/>
          <p:nvPr/>
        </p:nvGrpSpPr>
        <p:grpSpPr>
          <a:xfrm>
            <a:off x="1231319" y="485202"/>
            <a:ext cx="1881687" cy="477054"/>
            <a:chOff x="1231174" y="485202"/>
            <a:chExt cx="1881687" cy="477054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F3B23C5-8B88-EA75-873E-DDCD81D721C7}"/>
                </a:ext>
              </a:extLst>
            </p:cNvPr>
            <p:cNvSpPr txBox="1"/>
            <p:nvPr/>
          </p:nvSpPr>
          <p:spPr>
            <a:xfrm>
              <a:off x="1654574" y="485202"/>
              <a:ext cx="145828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輿情分析</a:t>
              </a: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08B5DF4-2FD2-7EF3-1CCD-3C1A582BA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674" t="13576" r="6971" b="7698"/>
            <a:stretch/>
          </p:blipFill>
          <p:spPr>
            <a:xfrm>
              <a:off x="1231174" y="518870"/>
              <a:ext cx="423400" cy="409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83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5E678A-38E8-3681-C71D-6F6D4C6C7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16</a:t>
            </a:fld>
            <a:endParaRPr lang="zh-TW" altLang="en-US" dirty="0"/>
          </a:p>
        </p:txBody>
      </p:sp>
      <p:sp>
        <p:nvSpPr>
          <p:cNvPr id="4" name="Google Shape;409;p23">
            <a:extLst>
              <a:ext uri="{FF2B5EF4-FFF2-40B4-BE49-F238E27FC236}">
                <a16:creationId xmlns:a16="http://schemas.microsoft.com/office/drawing/2014/main" id="{27297F5E-3819-3F96-9C33-6F12A007345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43388" y="2138844"/>
            <a:ext cx="3657223" cy="8658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Part3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系統特色</a:t>
            </a:r>
            <a:endParaRPr sz="4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6C0A6A-D17A-609F-1106-0BBD6F3C8BED}"/>
              </a:ext>
            </a:extLst>
          </p:cNvPr>
          <p:cNvSpPr txBox="1"/>
          <p:nvPr/>
        </p:nvSpPr>
        <p:spPr>
          <a:xfrm>
            <a:off x="74084" y="4629736"/>
            <a:ext cx="171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報告人：吳采紋</a:t>
            </a:r>
          </a:p>
        </p:txBody>
      </p:sp>
    </p:spTree>
    <p:extLst>
      <p:ext uri="{BB962C8B-B14F-4D97-AF65-F5344CB8AC3E}">
        <p14:creationId xmlns:p14="http://schemas.microsoft.com/office/powerpoint/2010/main" val="134062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17</a:t>
            </a:fld>
            <a:endParaRPr lang="zh-TW" altLang="en-US" dirty="0"/>
          </a:p>
        </p:txBody>
      </p:sp>
      <p:sp>
        <p:nvSpPr>
          <p:cNvPr id="2" name="Google Shape;424;p25">
            <a:extLst>
              <a:ext uri="{FF2B5EF4-FFF2-40B4-BE49-F238E27FC236}">
                <a16:creationId xmlns:a16="http://schemas.microsoft.com/office/drawing/2014/main" id="{E642BCD5-418E-DCE6-BE37-43ED275909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相關系統探討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麻布記帳</a:t>
            </a:r>
            <a:endParaRPr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Google Shape;425;p25">
            <a:extLst>
              <a:ext uri="{FF2B5EF4-FFF2-40B4-BE49-F238E27FC236}">
                <a16:creationId xmlns:a16="http://schemas.microsoft.com/office/drawing/2014/main" id="{99E24AF3-BBCB-40BF-B6DF-C31439F041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70988" y="1537078"/>
            <a:ext cx="3584024" cy="1892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Golos Text" panose="02020500000000000000" charset="0"/>
              <a:buChar char="★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自動記帳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Golos Text" panose="02020500000000000000" charset="0"/>
              <a:buChar char="★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整合現金、</a:t>
            </a:r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家銀行信用卡</a:t>
            </a:r>
            <a:b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投資資產與預算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Golos Text" panose="02020500000000000000" charset="0"/>
              <a:buChar char="★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信貸推薦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Golos Text" panose="02020500000000000000" charset="0"/>
              <a:buChar char="★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</a:t>
            </a:r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每周自動更新收支</a:t>
            </a:r>
            <a:endParaRPr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33C708-EF71-137A-58ED-E9C4ED57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9602" y="1537078"/>
            <a:ext cx="4381414" cy="256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42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18</a:t>
            </a:fld>
            <a:endParaRPr lang="zh-TW" altLang="en-US" dirty="0"/>
          </a:p>
        </p:txBody>
      </p:sp>
      <p:sp>
        <p:nvSpPr>
          <p:cNvPr id="2" name="Google Shape;424;p25">
            <a:extLst>
              <a:ext uri="{FF2B5EF4-FFF2-40B4-BE49-F238E27FC236}">
                <a16:creationId xmlns:a16="http://schemas.microsoft.com/office/drawing/2014/main" id="{7215AD73-6FDD-7506-AAD3-4CF5295A90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相關系統探討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—CAMI</a:t>
            </a:r>
            <a:endParaRPr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Google Shape;425;p25">
            <a:extLst>
              <a:ext uri="{FF2B5EF4-FFF2-40B4-BE49-F238E27FC236}">
                <a16:creationId xmlns:a16="http://schemas.microsoft.com/office/drawing/2014/main" id="{EAA23E56-1BF3-2D08-4E9C-DF925BC168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63885" y="1585286"/>
            <a:ext cx="4055738" cy="1217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Golos Text" panose="02020500000000000000" charset="0"/>
              <a:buChar char="★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快速定位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Golos Text" panose="02020500000000000000" charset="0"/>
              <a:buChar char="★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比較各信用卡回饋高低</a:t>
            </a: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Golos Text" panose="02020500000000000000" charset="0"/>
              <a:buChar char="★"/>
            </a:pPr>
            <a:r>
              <a: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自動提供停車折抵優惠門檻條件</a:t>
            </a:r>
            <a:endParaRPr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一張含有 文字, 電子產品, 屏幕、螢幕, 螢幕擷取畫面 的圖片&#10;&#10;自動產生的描述">
            <a:extLst>
              <a:ext uri="{FF2B5EF4-FFF2-40B4-BE49-F238E27FC236}">
                <a16:creationId xmlns:a16="http://schemas.microsoft.com/office/drawing/2014/main" id="{B4EB816D-B93C-C6E1-05B5-521960A6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7" y="1585286"/>
            <a:ext cx="4227557" cy="28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6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19</a:t>
            </a:fld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5DB876-DA37-F3EA-3F18-F7425F30A43B}"/>
              </a:ext>
            </a:extLst>
          </p:cNvPr>
          <p:cNvSpPr/>
          <p:nvPr/>
        </p:nvSpPr>
        <p:spPr>
          <a:xfrm>
            <a:off x="2920117" y="0"/>
            <a:ext cx="1488698" cy="514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705F79F-5F1F-6E26-FB1E-5BC866282839}"/>
              </a:ext>
            </a:extLst>
          </p:cNvPr>
          <p:cNvGrpSpPr/>
          <p:nvPr/>
        </p:nvGrpSpPr>
        <p:grpSpPr>
          <a:xfrm>
            <a:off x="3553408" y="2155204"/>
            <a:ext cx="234734" cy="175053"/>
            <a:chOff x="523427" y="3133901"/>
            <a:chExt cx="196320" cy="146406"/>
          </a:xfrm>
          <a:solidFill>
            <a:schemeClr val="accent6"/>
          </a:solidFill>
        </p:grpSpPr>
        <p:sp>
          <p:nvSpPr>
            <p:cNvPr id="4" name="Google Shape;3652;p40">
              <a:extLst>
                <a:ext uri="{FF2B5EF4-FFF2-40B4-BE49-F238E27FC236}">
                  <a16:creationId xmlns:a16="http://schemas.microsoft.com/office/drawing/2014/main" id="{98567E61-F8DC-59A3-271A-2F6D20F81860}"/>
                </a:ext>
              </a:extLst>
            </p:cNvPr>
            <p:cNvSpPr/>
            <p:nvPr/>
          </p:nvSpPr>
          <p:spPr>
            <a:xfrm>
              <a:off x="523427" y="3182874"/>
              <a:ext cx="163396" cy="97433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53;p40">
              <a:extLst>
                <a:ext uri="{FF2B5EF4-FFF2-40B4-BE49-F238E27FC236}">
                  <a16:creationId xmlns:a16="http://schemas.microsoft.com/office/drawing/2014/main" id="{399064DD-1A84-B966-62A3-E037B70E3863}"/>
                </a:ext>
              </a:extLst>
            </p:cNvPr>
            <p:cNvSpPr/>
            <p:nvPr/>
          </p:nvSpPr>
          <p:spPr>
            <a:xfrm>
              <a:off x="572190" y="3133901"/>
              <a:ext cx="147557" cy="94091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AF90D7DE-FB14-D26B-B1C2-EF7DB03B3DF7}"/>
              </a:ext>
            </a:extLst>
          </p:cNvPr>
          <p:cNvGrpSpPr/>
          <p:nvPr/>
        </p:nvGrpSpPr>
        <p:grpSpPr>
          <a:xfrm>
            <a:off x="5404065" y="3915609"/>
            <a:ext cx="195368" cy="196049"/>
            <a:chOff x="537982" y="3813028"/>
            <a:chExt cx="175072" cy="175682"/>
          </a:xfrm>
        </p:grpSpPr>
        <p:sp>
          <p:nvSpPr>
            <p:cNvPr id="8" name="Google Shape;3658;p40">
              <a:extLst>
                <a:ext uri="{FF2B5EF4-FFF2-40B4-BE49-F238E27FC236}">
                  <a16:creationId xmlns:a16="http://schemas.microsoft.com/office/drawing/2014/main" id="{47A57F53-4CD2-7804-BD56-485D1E56DD1C}"/>
                </a:ext>
              </a:extLst>
            </p:cNvPr>
            <p:cNvSpPr/>
            <p:nvPr/>
          </p:nvSpPr>
          <p:spPr>
            <a:xfrm>
              <a:off x="600501" y="3813657"/>
              <a:ext cx="112553" cy="17505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59;p40">
              <a:extLst>
                <a:ext uri="{FF2B5EF4-FFF2-40B4-BE49-F238E27FC236}">
                  <a16:creationId xmlns:a16="http://schemas.microsoft.com/office/drawing/2014/main" id="{40AD22E2-BDC4-22AD-D30B-A0D5EAA7A2F1}"/>
                </a:ext>
              </a:extLst>
            </p:cNvPr>
            <p:cNvSpPr/>
            <p:nvPr/>
          </p:nvSpPr>
          <p:spPr>
            <a:xfrm>
              <a:off x="537982" y="3813028"/>
              <a:ext cx="107548" cy="174650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907EB85-C27A-23B9-2E55-900FBEDDC476}"/>
              </a:ext>
            </a:extLst>
          </p:cNvPr>
          <p:cNvGrpSpPr/>
          <p:nvPr/>
        </p:nvGrpSpPr>
        <p:grpSpPr>
          <a:xfrm>
            <a:off x="3116836" y="224391"/>
            <a:ext cx="1107879" cy="1544498"/>
            <a:chOff x="3232689" y="404300"/>
            <a:chExt cx="1208682" cy="168502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C0D46B2-7B9B-3D02-5EC2-3099D17B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2689" y="404300"/>
              <a:ext cx="1208682" cy="1203822"/>
            </a:xfrm>
            <a:prstGeom prst="rect">
              <a:avLst/>
            </a:prstGeom>
          </p:spPr>
        </p:pic>
        <p:sp>
          <p:nvSpPr>
            <p:cNvPr id="12" name="Google Shape;3643;p40">
              <a:extLst>
                <a:ext uri="{FF2B5EF4-FFF2-40B4-BE49-F238E27FC236}">
                  <a16:creationId xmlns:a16="http://schemas.microsoft.com/office/drawing/2014/main" id="{F6C8AF1F-029C-639E-1C88-37400722A493}"/>
                </a:ext>
              </a:extLst>
            </p:cNvPr>
            <p:cNvSpPr/>
            <p:nvPr/>
          </p:nvSpPr>
          <p:spPr>
            <a:xfrm>
              <a:off x="3372890" y="1634499"/>
              <a:ext cx="991889" cy="454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000" dirty="0" err="1">
                  <a:latin typeface="Syne" panose="02020500000000000000" charset="0"/>
                </a:rPr>
                <a:t>Ucard</a:t>
              </a:r>
              <a:endParaRPr sz="1600" dirty="0">
                <a:latin typeface="Syne" panose="02020500000000000000" charset="0"/>
              </a:endParaRPr>
            </a:p>
          </p:txBody>
        </p:sp>
      </p:grpSp>
      <p:cxnSp>
        <p:nvCxnSpPr>
          <p:cNvPr id="13" name="Google Shape;354;p9">
            <a:extLst>
              <a:ext uri="{FF2B5EF4-FFF2-40B4-BE49-F238E27FC236}">
                <a16:creationId xmlns:a16="http://schemas.microsoft.com/office/drawing/2014/main" id="{644694DC-B517-91D4-8F36-3140F26F97CD}"/>
              </a:ext>
            </a:extLst>
          </p:cNvPr>
          <p:cNvCxnSpPr>
            <a:cxnSpLocks/>
          </p:cNvCxnSpPr>
          <p:nvPr/>
        </p:nvCxnSpPr>
        <p:spPr>
          <a:xfrm>
            <a:off x="2920117" y="2525118"/>
            <a:ext cx="529862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354;p9">
            <a:extLst>
              <a:ext uri="{FF2B5EF4-FFF2-40B4-BE49-F238E27FC236}">
                <a16:creationId xmlns:a16="http://schemas.microsoft.com/office/drawing/2014/main" id="{5D3FF534-1B19-701B-EF87-6F34150A625F}"/>
              </a:ext>
            </a:extLst>
          </p:cNvPr>
          <p:cNvCxnSpPr>
            <a:cxnSpLocks/>
          </p:cNvCxnSpPr>
          <p:nvPr/>
        </p:nvCxnSpPr>
        <p:spPr>
          <a:xfrm>
            <a:off x="2920116" y="3143613"/>
            <a:ext cx="529862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354;p9">
            <a:extLst>
              <a:ext uri="{FF2B5EF4-FFF2-40B4-BE49-F238E27FC236}">
                <a16:creationId xmlns:a16="http://schemas.microsoft.com/office/drawing/2014/main" id="{8334947A-507F-76CB-082D-2EF0070A11B0}"/>
              </a:ext>
            </a:extLst>
          </p:cNvPr>
          <p:cNvCxnSpPr>
            <a:cxnSpLocks/>
          </p:cNvCxnSpPr>
          <p:nvPr/>
        </p:nvCxnSpPr>
        <p:spPr>
          <a:xfrm>
            <a:off x="2920116" y="4324208"/>
            <a:ext cx="529862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6F3657B-E6C2-BC9C-0ABC-3361AD694BEE}"/>
              </a:ext>
            </a:extLst>
          </p:cNvPr>
          <p:cNvGrpSpPr/>
          <p:nvPr/>
        </p:nvGrpSpPr>
        <p:grpSpPr>
          <a:xfrm>
            <a:off x="3553408" y="2735934"/>
            <a:ext cx="234734" cy="175053"/>
            <a:chOff x="523427" y="3133901"/>
            <a:chExt cx="196320" cy="146406"/>
          </a:xfrm>
          <a:solidFill>
            <a:schemeClr val="accent6"/>
          </a:solidFill>
        </p:grpSpPr>
        <p:sp>
          <p:nvSpPr>
            <p:cNvPr id="17" name="Google Shape;3652;p40">
              <a:extLst>
                <a:ext uri="{FF2B5EF4-FFF2-40B4-BE49-F238E27FC236}">
                  <a16:creationId xmlns:a16="http://schemas.microsoft.com/office/drawing/2014/main" id="{C3EE19E4-562A-DE25-648F-3D49A0CA2BEE}"/>
                </a:ext>
              </a:extLst>
            </p:cNvPr>
            <p:cNvSpPr/>
            <p:nvPr/>
          </p:nvSpPr>
          <p:spPr>
            <a:xfrm>
              <a:off x="523427" y="3182874"/>
              <a:ext cx="163396" cy="97433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53;p40">
              <a:extLst>
                <a:ext uri="{FF2B5EF4-FFF2-40B4-BE49-F238E27FC236}">
                  <a16:creationId xmlns:a16="http://schemas.microsoft.com/office/drawing/2014/main" id="{5F201E68-BAC8-8889-A562-476A53933D5A}"/>
                </a:ext>
              </a:extLst>
            </p:cNvPr>
            <p:cNvSpPr/>
            <p:nvPr/>
          </p:nvSpPr>
          <p:spPr>
            <a:xfrm>
              <a:off x="572190" y="3133901"/>
              <a:ext cx="147557" cy="94091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27C7764-AA2C-01EB-F1CD-B181059C1FB1}"/>
              </a:ext>
            </a:extLst>
          </p:cNvPr>
          <p:cNvGrpSpPr/>
          <p:nvPr/>
        </p:nvGrpSpPr>
        <p:grpSpPr>
          <a:xfrm>
            <a:off x="3557635" y="3329302"/>
            <a:ext cx="234734" cy="175053"/>
            <a:chOff x="523427" y="3133901"/>
            <a:chExt cx="196320" cy="146406"/>
          </a:xfrm>
          <a:solidFill>
            <a:schemeClr val="accent6"/>
          </a:solidFill>
        </p:grpSpPr>
        <p:sp>
          <p:nvSpPr>
            <p:cNvPr id="20" name="Google Shape;3652;p40">
              <a:extLst>
                <a:ext uri="{FF2B5EF4-FFF2-40B4-BE49-F238E27FC236}">
                  <a16:creationId xmlns:a16="http://schemas.microsoft.com/office/drawing/2014/main" id="{95B76750-E1D5-67AD-978F-A5EABBF72D00}"/>
                </a:ext>
              </a:extLst>
            </p:cNvPr>
            <p:cNvSpPr/>
            <p:nvPr/>
          </p:nvSpPr>
          <p:spPr>
            <a:xfrm>
              <a:off x="523427" y="3182874"/>
              <a:ext cx="163396" cy="97433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53;p40">
              <a:extLst>
                <a:ext uri="{FF2B5EF4-FFF2-40B4-BE49-F238E27FC236}">
                  <a16:creationId xmlns:a16="http://schemas.microsoft.com/office/drawing/2014/main" id="{283E1031-A60B-C39A-734C-CF347B2DEF2B}"/>
                </a:ext>
              </a:extLst>
            </p:cNvPr>
            <p:cNvSpPr/>
            <p:nvPr/>
          </p:nvSpPr>
          <p:spPr>
            <a:xfrm>
              <a:off x="572190" y="3133901"/>
              <a:ext cx="147557" cy="94091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795D561-41F5-C629-9B6D-E9316B588C37}"/>
              </a:ext>
            </a:extLst>
          </p:cNvPr>
          <p:cNvGrpSpPr/>
          <p:nvPr/>
        </p:nvGrpSpPr>
        <p:grpSpPr>
          <a:xfrm>
            <a:off x="3553408" y="3907737"/>
            <a:ext cx="234734" cy="175053"/>
            <a:chOff x="523427" y="3133901"/>
            <a:chExt cx="196320" cy="146406"/>
          </a:xfrm>
          <a:solidFill>
            <a:schemeClr val="accent6"/>
          </a:solidFill>
        </p:grpSpPr>
        <p:sp>
          <p:nvSpPr>
            <p:cNvPr id="23" name="Google Shape;3652;p40">
              <a:extLst>
                <a:ext uri="{FF2B5EF4-FFF2-40B4-BE49-F238E27FC236}">
                  <a16:creationId xmlns:a16="http://schemas.microsoft.com/office/drawing/2014/main" id="{6D81A6BC-B551-0A39-0AF7-A7BA9189EFF1}"/>
                </a:ext>
              </a:extLst>
            </p:cNvPr>
            <p:cNvSpPr/>
            <p:nvPr/>
          </p:nvSpPr>
          <p:spPr>
            <a:xfrm>
              <a:off x="523427" y="3182874"/>
              <a:ext cx="163396" cy="97433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53;p40">
              <a:extLst>
                <a:ext uri="{FF2B5EF4-FFF2-40B4-BE49-F238E27FC236}">
                  <a16:creationId xmlns:a16="http://schemas.microsoft.com/office/drawing/2014/main" id="{A200D902-0F0E-791B-7184-E2550FC78583}"/>
                </a:ext>
              </a:extLst>
            </p:cNvPr>
            <p:cNvSpPr/>
            <p:nvPr/>
          </p:nvSpPr>
          <p:spPr>
            <a:xfrm>
              <a:off x="572190" y="3133901"/>
              <a:ext cx="147557" cy="94091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32542C5-E8C4-DC65-2BB1-61D61BCB83AF}"/>
              </a:ext>
            </a:extLst>
          </p:cNvPr>
          <p:cNvGrpSpPr/>
          <p:nvPr/>
        </p:nvGrpSpPr>
        <p:grpSpPr>
          <a:xfrm>
            <a:off x="4907260" y="257774"/>
            <a:ext cx="1205851" cy="1486936"/>
            <a:chOff x="3166976" y="437683"/>
            <a:chExt cx="1315568" cy="1622229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BDCDE9EA-3B2F-C9B2-AA2B-7A2FDF894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75926" y1="55512" x2="75926" y2="55512"/>
                          <a14:foregroundMark x1="69259" y1="35433" x2="69259" y2="35433"/>
                          <a14:foregroundMark x1="55185" y1="27165" x2="70370" y2="22835"/>
                          <a14:foregroundMark x1="67778" y1="22441" x2="79630" y2="64961"/>
                          <a14:foregroundMark x1="79630" y1="64961" x2="79630" y2="68110"/>
                          <a14:foregroundMark x1="35185" y1="64173" x2="35185" y2="64173"/>
                          <a14:foregroundMark x1="35309" y1="64567" x2="36296" y2="63780"/>
                          <a14:foregroundMark x1="34815" y1="64961" x2="35309" y2="64567"/>
                          <a14:backgroundMark x1="35926" y1="66142" x2="35926" y2="66142"/>
                          <a14:backgroundMark x1="35556" y1="65354" x2="35556" y2="65354"/>
                          <a14:backgroundMark x1="35556" y1="64567" x2="35556" y2="64567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3232689" y="437683"/>
              <a:ext cx="1208682" cy="1137056"/>
            </a:xfrm>
            <a:prstGeom prst="rect">
              <a:avLst/>
            </a:prstGeom>
          </p:spPr>
        </p:pic>
        <p:sp>
          <p:nvSpPr>
            <p:cNvPr id="27" name="Google Shape;3643;p40">
              <a:extLst>
                <a:ext uri="{FF2B5EF4-FFF2-40B4-BE49-F238E27FC236}">
                  <a16:creationId xmlns:a16="http://schemas.microsoft.com/office/drawing/2014/main" id="{576407E2-0976-50BD-19C0-C9866A2EF508}"/>
                </a:ext>
              </a:extLst>
            </p:cNvPr>
            <p:cNvSpPr/>
            <p:nvPr/>
          </p:nvSpPr>
          <p:spPr>
            <a:xfrm>
              <a:off x="3166976" y="1605083"/>
              <a:ext cx="1315568" cy="454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麻布記帳</a:t>
              </a:r>
              <a:endParaRPr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A53CF93-1CD4-4044-DE69-3A2FBD9B4022}"/>
              </a:ext>
            </a:extLst>
          </p:cNvPr>
          <p:cNvGrpSpPr/>
          <p:nvPr/>
        </p:nvGrpSpPr>
        <p:grpSpPr>
          <a:xfrm>
            <a:off x="6818150" y="224391"/>
            <a:ext cx="1103424" cy="1541685"/>
            <a:chOff x="3235119" y="404300"/>
            <a:chExt cx="1203822" cy="1681959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D4D19BFD-F7CF-95A7-CC2F-5F90A5346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235119" y="404300"/>
              <a:ext cx="1203822" cy="1203822"/>
            </a:xfrm>
            <a:prstGeom prst="rect">
              <a:avLst/>
            </a:prstGeom>
          </p:spPr>
        </p:pic>
        <p:sp>
          <p:nvSpPr>
            <p:cNvPr id="30" name="Google Shape;3643;p40">
              <a:extLst>
                <a:ext uri="{FF2B5EF4-FFF2-40B4-BE49-F238E27FC236}">
                  <a16:creationId xmlns:a16="http://schemas.microsoft.com/office/drawing/2014/main" id="{DFBA505E-F6B2-EB91-8C9B-DF112185E045}"/>
                </a:ext>
              </a:extLst>
            </p:cNvPr>
            <p:cNvSpPr/>
            <p:nvPr/>
          </p:nvSpPr>
          <p:spPr>
            <a:xfrm>
              <a:off x="3388190" y="1631429"/>
              <a:ext cx="897680" cy="454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000" dirty="0">
                  <a:latin typeface="Syne" panose="02020500000000000000" charset="0"/>
                </a:rPr>
                <a:t>CAMI</a:t>
              </a:r>
              <a:endParaRPr sz="1600" dirty="0">
                <a:latin typeface="Syne" panose="02020500000000000000" charset="0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F5B85553-4386-B4E5-2B84-57FAD1B1B37C}"/>
              </a:ext>
            </a:extLst>
          </p:cNvPr>
          <p:cNvGrpSpPr/>
          <p:nvPr/>
        </p:nvGrpSpPr>
        <p:grpSpPr>
          <a:xfrm>
            <a:off x="5404065" y="2735934"/>
            <a:ext cx="234734" cy="175053"/>
            <a:chOff x="523427" y="3133901"/>
            <a:chExt cx="196320" cy="146406"/>
          </a:xfrm>
          <a:solidFill>
            <a:schemeClr val="accent6"/>
          </a:solidFill>
        </p:grpSpPr>
        <p:sp>
          <p:nvSpPr>
            <p:cNvPr id="32" name="Google Shape;3652;p40">
              <a:extLst>
                <a:ext uri="{FF2B5EF4-FFF2-40B4-BE49-F238E27FC236}">
                  <a16:creationId xmlns:a16="http://schemas.microsoft.com/office/drawing/2014/main" id="{7CF58916-E5ED-1CD5-3C0F-9275752061EA}"/>
                </a:ext>
              </a:extLst>
            </p:cNvPr>
            <p:cNvSpPr/>
            <p:nvPr/>
          </p:nvSpPr>
          <p:spPr>
            <a:xfrm>
              <a:off x="523427" y="3182874"/>
              <a:ext cx="163396" cy="97433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53;p40">
              <a:extLst>
                <a:ext uri="{FF2B5EF4-FFF2-40B4-BE49-F238E27FC236}">
                  <a16:creationId xmlns:a16="http://schemas.microsoft.com/office/drawing/2014/main" id="{D6DF8FC1-DAF7-A15C-806F-F8BD706BFA38}"/>
                </a:ext>
              </a:extLst>
            </p:cNvPr>
            <p:cNvSpPr/>
            <p:nvPr/>
          </p:nvSpPr>
          <p:spPr>
            <a:xfrm>
              <a:off x="572190" y="3133901"/>
              <a:ext cx="147557" cy="94091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58672B1A-6EE3-1BC2-5D94-99DC3CD580F1}"/>
              </a:ext>
            </a:extLst>
          </p:cNvPr>
          <p:cNvGrpSpPr/>
          <p:nvPr/>
        </p:nvGrpSpPr>
        <p:grpSpPr>
          <a:xfrm>
            <a:off x="7252495" y="2080287"/>
            <a:ext cx="234734" cy="175053"/>
            <a:chOff x="523427" y="3133901"/>
            <a:chExt cx="196320" cy="146406"/>
          </a:xfrm>
          <a:solidFill>
            <a:schemeClr val="accent6"/>
          </a:solidFill>
        </p:grpSpPr>
        <p:sp>
          <p:nvSpPr>
            <p:cNvPr id="35" name="Google Shape;3652;p40">
              <a:extLst>
                <a:ext uri="{FF2B5EF4-FFF2-40B4-BE49-F238E27FC236}">
                  <a16:creationId xmlns:a16="http://schemas.microsoft.com/office/drawing/2014/main" id="{F451817F-CAE4-5406-FBB0-96219FFE95F6}"/>
                </a:ext>
              </a:extLst>
            </p:cNvPr>
            <p:cNvSpPr/>
            <p:nvPr/>
          </p:nvSpPr>
          <p:spPr>
            <a:xfrm>
              <a:off x="523427" y="3182874"/>
              <a:ext cx="163396" cy="97433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53;p40">
              <a:extLst>
                <a:ext uri="{FF2B5EF4-FFF2-40B4-BE49-F238E27FC236}">
                  <a16:creationId xmlns:a16="http://schemas.microsoft.com/office/drawing/2014/main" id="{591FDC8C-27CF-1A82-B092-A45FEEB9295C}"/>
                </a:ext>
              </a:extLst>
            </p:cNvPr>
            <p:cNvSpPr/>
            <p:nvPr/>
          </p:nvSpPr>
          <p:spPr>
            <a:xfrm>
              <a:off x="572190" y="3133901"/>
              <a:ext cx="147557" cy="94091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E2067F5-15C8-C192-7CDB-C3D8E8B39ED0}"/>
              </a:ext>
            </a:extLst>
          </p:cNvPr>
          <p:cNvGrpSpPr/>
          <p:nvPr/>
        </p:nvGrpSpPr>
        <p:grpSpPr>
          <a:xfrm>
            <a:off x="7252495" y="3329302"/>
            <a:ext cx="234734" cy="175053"/>
            <a:chOff x="523427" y="3133901"/>
            <a:chExt cx="196320" cy="146406"/>
          </a:xfrm>
          <a:solidFill>
            <a:schemeClr val="accent6"/>
          </a:solidFill>
        </p:grpSpPr>
        <p:sp>
          <p:nvSpPr>
            <p:cNvPr id="38" name="Google Shape;3652;p40">
              <a:extLst>
                <a:ext uri="{FF2B5EF4-FFF2-40B4-BE49-F238E27FC236}">
                  <a16:creationId xmlns:a16="http://schemas.microsoft.com/office/drawing/2014/main" id="{2B692CFE-AFF1-6A9F-1B9F-3E62B0D2E019}"/>
                </a:ext>
              </a:extLst>
            </p:cNvPr>
            <p:cNvSpPr/>
            <p:nvPr/>
          </p:nvSpPr>
          <p:spPr>
            <a:xfrm>
              <a:off x="523427" y="3182874"/>
              <a:ext cx="163396" cy="97433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53;p40">
              <a:extLst>
                <a:ext uri="{FF2B5EF4-FFF2-40B4-BE49-F238E27FC236}">
                  <a16:creationId xmlns:a16="http://schemas.microsoft.com/office/drawing/2014/main" id="{49DFD315-085E-731B-770F-F2D2824EC490}"/>
                </a:ext>
              </a:extLst>
            </p:cNvPr>
            <p:cNvSpPr/>
            <p:nvPr/>
          </p:nvSpPr>
          <p:spPr>
            <a:xfrm>
              <a:off x="572190" y="3133901"/>
              <a:ext cx="147557" cy="94091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52C7F32-CFF6-2C69-16BB-54530F029B93}"/>
              </a:ext>
            </a:extLst>
          </p:cNvPr>
          <p:cNvGrpSpPr/>
          <p:nvPr/>
        </p:nvGrpSpPr>
        <p:grpSpPr>
          <a:xfrm>
            <a:off x="5404065" y="2116644"/>
            <a:ext cx="195368" cy="196049"/>
            <a:chOff x="537982" y="3813028"/>
            <a:chExt cx="175072" cy="175682"/>
          </a:xfrm>
        </p:grpSpPr>
        <p:sp>
          <p:nvSpPr>
            <p:cNvPr id="41" name="Google Shape;3658;p40">
              <a:extLst>
                <a:ext uri="{FF2B5EF4-FFF2-40B4-BE49-F238E27FC236}">
                  <a16:creationId xmlns:a16="http://schemas.microsoft.com/office/drawing/2014/main" id="{EB903358-9324-6AF9-4F8A-C1B7B907AC72}"/>
                </a:ext>
              </a:extLst>
            </p:cNvPr>
            <p:cNvSpPr/>
            <p:nvPr/>
          </p:nvSpPr>
          <p:spPr>
            <a:xfrm>
              <a:off x="600501" y="3813657"/>
              <a:ext cx="112553" cy="17505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59;p40">
              <a:extLst>
                <a:ext uri="{FF2B5EF4-FFF2-40B4-BE49-F238E27FC236}">
                  <a16:creationId xmlns:a16="http://schemas.microsoft.com/office/drawing/2014/main" id="{93D2CB02-3B38-545B-B292-0C05BC9A0FDE}"/>
                </a:ext>
              </a:extLst>
            </p:cNvPr>
            <p:cNvSpPr/>
            <p:nvPr/>
          </p:nvSpPr>
          <p:spPr>
            <a:xfrm>
              <a:off x="537982" y="3813028"/>
              <a:ext cx="107548" cy="174650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A73B3E00-CF5E-3CDA-6685-B78253E4D7E6}"/>
              </a:ext>
            </a:extLst>
          </p:cNvPr>
          <p:cNvGrpSpPr/>
          <p:nvPr/>
        </p:nvGrpSpPr>
        <p:grpSpPr>
          <a:xfrm>
            <a:off x="5404065" y="3319381"/>
            <a:ext cx="195368" cy="196049"/>
            <a:chOff x="537982" y="3813028"/>
            <a:chExt cx="175072" cy="175682"/>
          </a:xfrm>
        </p:grpSpPr>
        <p:sp>
          <p:nvSpPr>
            <p:cNvPr id="44" name="Google Shape;3658;p40">
              <a:extLst>
                <a:ext uri="{FF2B5EF4-FFF2-40B4-BE49-F238E27FC236}">
                  <a16:creationId xmlns:a16="http://schemas.microsoft.com/office/drawing/2014/main" id="{23E9CD02-21BC-8597-288D-94CBE0727CBB}"/>
                </a:ext>
              </a:extLst>
            </p:cNvPr>
            <p:cNvSpPr/>
            <p:nvPr/>
          </p:nvSpPr>
          <p:spPr>
            <a:xfrm>
              <a:off x="600501" y="3813657"/>
              <a:ext cx="112553" cy="17505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59;p40">
              <a:extLst>
                <a:ext uri="{FF2B5EF4-FFF2-40B4-BE49-F238E27FC236}">
                  <a16:creationId xmlns:a16="http://schemas.microsoft.com/office/drawing/2014/main" id="{DB19FD4B-7E03-8CA1-A228-3A66EB676CB4}"/>
                </a:ext>
              </a:extLst>
            </p:cNvPr>
            <p:cNvSpPr/>
            <p:nvPr/>
          </p:nvSpPr>
          <p:spPr>
            <a:xfrm>
              <a:off x="537982" y="3813028"/>
              <a:ext cx="107548" cy="174650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08;p43">
            <a:extLst>
              <a:ext uri="{FF2B5EF4-FFF2-40B4-BE49-F238E27FC236}">
                <a16:creationId xmlns:a16="http://schemas.microsoft.com/office/drawing/2014/main" id="{8627B6DF-1AD3-6BB4-A0A9-F4798C93CFD6}"/>
              </a:ext>
            </a:extLst>
          </p:cNvPr>
          <p:cNvGrpSpPr/>
          <p:nvPr/>
        </p:nvGrpSpPr>
        <p:grpSpPr>
          <a:xfrm rot="20428002">
            <a:off x="2326428" y="260114"/>
            <a:ext cx="684048" cy="683834"/>
            <a:chOff x="5642475" y="1435075"/>
            <a:chExt cx="481975" cy="481825"/>
          </a:xfrm>
          <a:solidFill>
            <a:schemeClr val="tx1"/>
          </a:solidFill>
        </p:grpSpPr>
        <p:sp>
          <p:nvSpPr>
            <p:cNvPr id="47" name="Google Shape;4609;p43">
              <a:extLst>
                <a:ext uri="{FF2B5EF4-FFF2-40B4-BE49-F238E27FC236}">
                  <a16:creationId xmlns:a16="http://schemas.microsoft.com/office/drawing/2014/main" id="{CF8B8483-845F-E34E-7A72-6C7A94C11289}"/>
                </a:ext>
              </a:extLst>
            </p:cNvPr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4610;p43">
              <a:extLst>
                <a:ext uri="{FF2B5EF4-FFF2-40B4-BE49-F238E27FC236}">
                  <a16:creationId xmlns:a16="http://schemas.microsoft.com/office/drawing/2014/main" id="{3BF4563A-FF2F-6550-9183-9DA1C750DE27}"/>
                </a:ext>
              </a:extLst>
            </p:cNvPr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4611;p43">
              <a:extLst>
                <a:ext uri="{FF2B5EF4-FFF2-40B4-BE49-F238E27FC236}">
                  <a16:creationId xmlns:a16="http://schemas.microsoft.com/office/drawing/2014/main" id="{774CA2E1-CBE6-EB97-F756-4E086DFE82C4}"/>
                </a:ext>
              </a:extLst>
            </p:cNvPr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AE2EBFE3-E9B5-5A80-7856-86B2CF7CAF89}"/>
              </a:ext>
            </a:extLst>
          </p:cNvPr>
          <p:cNvGrpSpPr/>
          <p:nvPr/>
        </p:nvGrpSpPr>
        <p:grpSpPr>
          <a:xfrm>
            <a:off x="878839" y="2081495"/>
            <a:ext cx="1720043" cy="2670668"/>
            <a:chOff x="883019" y="2307695"/>
            <a:chExt cx="1720043" cy="2670668"/>
          </a:xfrm>
          <a:solidFill>
            <a:srgbClr val="FF705D"/>
          </a:solidFill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BB12C2C5-DF04-61C2-04D7-EC34A5D2F1A9}"/>
                </a:ext>
              </a:extLst>
            </p:cNvPr>
            <p:cNvGrpSpPr/>
            <p:nvPr/>
          </p:nvGrpSpPr>
          <p:grpSpPr>
            <a:xfrm>
              <a:off x="883019" y="2307695"/>
              <a:ext cx="1720042" cy="2088789"/>
              <a:chOff x="1262399" y="1741075"/>
              <a:chExt cx="1564434" cy="2088789"/>
            </a:xfrm>
            <a:grpFill/>
          </p:grpSpPr>
          <p:sp>
            <p:nvSpPr>
              <p:cNvPr id="53" name="Google Shape;3642;p40">
                <a:extLst>
                  <a:ext uri="{FF2B5EF4-FFF2-40B4-BE49-F238E27FC236}">
                    <a16:creationId xmlns:a16="http://schemas.microsoft.com/office/drawing/2014/main" id="{D62E3B56-AD1E-E158-F7F4-38EB264FE0FF}"/>
                  </a:ext>
                </a:extLst>
              </p:cNvPr>
              <p:cNvSpPr/>
              <p:nvPr/>
            </p:nvSpPr>
            <p:spPr>
              <a:xfrm>
                <a:off x="1262400" y="2321592"/>
                <a:ext cx="1556853" cy="351582"/>
              </a:xfrm>
              <a:prstGeom prst="rect">
                <a:avLst/>
              </a:prstGeom>
              <a:grpFill/>
              <a:ln>
                <a:solidFill>
                  <a:schemeClr val="bg1">
                    <a:lumMod val="9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zh-TW" altLang="en-US" sz="1500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記帳</a:t>
                </a:r>
                <a:endParaRPr sz="1500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" name="Google Shape;3643;p40">
                <a:extLst>
                  <a:ext uri="{FF2B5EF4-FFF2-40B4-BE49-F238E27FC236}">
                    <a16:creationId xmlns:a16="http://schemas.microsoft.com/office/drawing/2014/main" id="{9170C015-E2F4-929C-381D-E81685077169}"/>
                  </a:ext>
                </a:extLst>
              </p:cNvPr>
              <p:cNvSpPr/>
              <p:nvPr/>
            </p:nvSpPr>
            <p:spPr>
              <a:xfrm>
                <a:off x="1262400" y="2899605"/>
                <a:ext cx="1564433" cy="351583"/>
              </a:xfrm>
              <a:prstGeom prst="rect">
                <a:avLst/>
              </a:prstGeom>
              <a:grpFill/>
              <a:ln>
                <a:solidFill>
                  <a:schemeClr val="bg1">
                    <a:lumMod val="9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buFont typeface="Arial"/>
                  <a:buNone/>
                </a:pPr>
                <a:r>
                  <a:rPr lang="zh-TW" altLang="en-US" sz="1500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推薦高回饋信用卡</a:t>
                </a:r>
                <a:endParaRPr sz="1500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5" name="Google Shape;3643;p40">
                <a:extLst>
                  <a:ext uri="{FF2B5EF4-FFF2-40B4-BE49-F238E27FC236}">
                    <a16:creationId xmlns:a16="http://schemas.microsoft.com/office/drawing/2014/main" id="{2E65FFB9-50A8-BB00-0549-B40B2D092A17}"/>
                  </a:ext>
                </a:extLst>
              </p:cNvPr>
              <p:cNvSpPr/>
              <p:nvPr/>
            </p:nvSpPr>
            <p:spPr>
              <a:xfrm>
                <a:off x="1262399" y="1741075"/>
                <a:ext cx="1549568" cy="351582"/>
              </a:xfrm>
              <a:prstGeom prst="rect">
                <a:avLst/>
              </a:prstGeom>
              <a:grpFill/>
              <a:ln>
                <a:solidFill>
                  <a:schemeClr val="bg1">
                    <a:lumMod val="9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buFont typeface="Arial"/>
                  <a:buNone/>
                </a:pPr>
                <a:r>
                  <a:rPr lang="zh-TW" altLang="en-US" sz="1500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定位</a:t>
                </a:r>
                <a:endParaRPr sz="1500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Google Shape;3643;p40">
                <a:extLst>
                  <a:ext uri="{FF2B5EF4-FFF2-40B4-BE49-F238E27FC236}">
                    <a16:creationId xmlns:a16="http://schemas.microsoft.com/office/drawing/2014/main" id="{FCBAB608-22DF-07BE-57DB-14A1D8993DFE}"/>
                  </a:ext>
                </a:extLst>
              </p:cNvPr>
              <p:cNvSpPr/>
              <p:nvPr/>
            </p:nvSpPr>
            <p:spPr>
              <a:xfrm>
                <a:off x="1262400" y="3478281"/>
                <a:ext cx="1564433" cy="351583"/>
              </a:xfrm>
              <a:prstGeom prst="rect">
                <a:avLst/>
              </a:prstGeom>
              <a:grpFill/>
              <a:ln>
                <a:solidFill>
                  <a:schemeClr val="bg1">
                    <a:lumMod val="9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zh-TW" altLang="en-US" sz="1500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卡片輿情分析</a:t>
                </a:r>
                <a:endParaRPr sz="1500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2" name="Google Shape;3643;p40">
              <a:extLst>
                <a:ext uri="{FF2B5EF4-FFF2-40B4-BE49-F238E27FC236}">
                  <a16:creationId xmlns:a16="http://schemas.microsoft.com/office/drawing/2014/main" id="{AB057CEA-DFCC-25E7-CDBD-F4C1BD4B7424}"/>
                </a:ext>
              </a:extLst>
            </p:cNvPr>
            <p:cNvSpPr/>
            <p:nvPr/>
          </p:nvSpPr>
          <p:spPr>
            <a:xfrm>
              <a:off x="883020" y="4626780"/>
              <a:ext cx="1720042" cy="351583"/>
            </a:xfrm>
            <a:prstGeom prst="rect">
              <a:avLst/>
            </a:prstGeom>
            <a:grpFill/>
            <a:ln>
              <a:solidFill>
                <a:schemeClr val="bg1">
                  <a:lumMod val="9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信用卡管理與提醒</a:t>
              </a:r>
              <a:endParaRPr sz="15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57" name="Google Shape;354;p9">
            <a:extLst>
              <a:ext uri="{FF2B5EF4-FFF2-40B4-BE49-F238E27FC236}">
                <a16:creationId xmlns:a16="http://schemas.microsoft.com/office/drawing/2014/main" id="{06838F16-2659-68A7-B2F2-BDAF24B2BC54}"/>
              </a:ext>
            </a:extLst>
          </p:cNvPr>
          <p:cNvCxnSpPr>
            <a:cxnSpLocks/>
          </p:cNvCxnSpPr>
          <p:nvPr/>
        </p:nvCxnSpPr>
        <p:spPr>
          <a:xfrm>
            <a:off x="2920116" y="3708387"/>
            <a:ext cx="529862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EA02764-BCBA-2C48-B3B6-EC8C46277513}"/>
              </a:ext>
            </a:extLst>
          </p:cNvPr>
          <p:cNvGrpSpPr/>
          <p:nvPr/>
        </p:nvGrpSpPr>
        <p:grpSpPr>
          <a:xfrm>
            <a:off x="3553408" y="4488844"/>
            <a:ext cx="234734" cy="175053"/>
            <a:chOff x="523427" y="3133901"/>
            <a:chExt cx="196320" cy="146406"/>
          </a:xfrm>
          <a:solidFill>
            <a:schemeClr val="accent6"/>
          </a:solidFill>
        </p:grpSpPr>
        <p:sp>
          <p:nvSpPr>
            <p:cNvPr id="59" name="Google Shape;3652;p40">
              <a:extLst>
                <a:ext uri="{FF2B5EF4-FFF2-40B4-BE49-F238E27FC236}">
                  <a16:creationId xmlns:a16="http://schemas.microsoft.com/office/drawing/2014/main" id="{18494AF8-A922-C3BA-D36B-579AA55C7F8E}"/>
                </a:ext>
              </a:extLst>
            </p:cNvPr>
            <p:cNvSpPr/>
            <p:nvPr/>
          </p:nvSpPr>
          <p:spPr>
            <a:xfrm>
              <a:off x="523427" y="3182874"/>
              <a:ext cx="163396" cy="97433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53;p40">
              <a:extLst>
                <a:ext uri="{FF2B5EF4-FFF2-40B4-BE49-F238E27FC236}">
                  <a16:creationId xmlns:a16="http://schemas.microsoft.com/office/drawing/2014/main" id="{1DE1B6C9-CC80-5DD0-6042-2F5986CB2C86}"/>
                </a:ext>
              </a:extLst>
            </p:cNvPr>
            <p:cNvSpPr/>
            <p:nvPr/>
          </p:nvSpPr>
          <p:spPr>
            <a:xfrm>
              <a:off x="572190" y="3133901"/>
              <a:ext cx="147557" cy="94091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66D69171-42A2-B153-3939-48378314240D}"/>
              </a:ext>
            </a:extLst>
          </p:cNvPr>
          <p:cNvGrpSpPr/>
          <p:nvPr/>
        </p:nvGrpSpPr>
        <p:grpSpPr>
          <a:xfrm>
            <a:off x="5404065" y="4478346"/>
            <a:ext cx="195368" cy="196049"/>
            <a:chOff x="537982" y="3813028"/>
            <a:chExt cx="175072" cy="175682"/>
          </a:xfrm>
        </p:grpSpPr>
        <p:sp>
          <p:nvSpPr>
            <p:cNvPr id="62" name="Google Shape;3658;p40">
              <a:extLst>
                <a:ext uri="{FF2B5EF4-FFF2-40B4-BE49-F238E27FC236}">
                  <a16:creationId xmlns:a16="http://schemas.microsoft.com/office/drawing/2014/main" id="{C448184A-1121-92F9-95E7-D51B313F4AF1}"/>
                </a:ext>
              </a:extLst>
            </p:cNvPr>
            <p:cNvSpPr/>
            <p:nvPr/>
          </p:nvSpPr>
          <p:spPr>
            <a:xfrm>
              <a:off x="600501" y="3813657"/>
              <a:ext cx="112553" cy="17505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59;p40">
              <a:extLst>
                <a:ext uri="{FF2B5EF4-FFF2-40B4-BE49-F238E27FC236}">
                  <a16:creationId xmlns:a16="http://schemas.microsoft.com/office/drawing/2014/main" id="{46F0C835-7D55-5404-BF17-B36F997136CF}"/>
                </a:ext>
              </a:extLst>
            </p:cNvPr>
            <p:cNvSpPr/>
            <p:nvPr/>
          </p:nvSpPr>
          <p:spPr>
            <a:xfrm>
              <a:off x="537982" y="3813028"/>
              <a:ext cx="107548" cy="174650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39581C51-24C6-8B40-4BD3-59FC700ABE9B}"/>
              </a:ext>
            </a:extLst>
          </p:cNvPr>
          <p:cNvGrpSpPr/>
          <p:nvPr/>
        </p:nvGrpSpPr>
        <p:grpSpPr>
          <a:xfrm>
            <a:off x="7252495" y="4502839"/>
            <a:ext cx="195368" cy="196049"/>
            <a:chOff x="537982" y="3813028"/>
            <a:chExt cx="175072" cy="175682"/>
          </a:xfrm>
        </p:grpSpPr>
        <p:sp>
          <p:nvSpPr>
            <p:cNvPr id="65" name="Google Shape;3658;p40">
              <a:extLst>
                <a:ext uri="{FF2B5EF4-FFF2-40B4-BE49-F238E27FC236}">
                  <a16:creationId xmlns:a16="http://schemas.microsoft.com/office/drawing/2014/main" id="{A274C752-A296-FBBA-0D52-7156C83E4C4F}"/>
                </a:ext>
              </a:extLst>
            </p:cNvPr>
            <p:cNvSpPr/>
            <p:nvPr/>
          </p:nvSpPr>
          <p:spPr>
            <a:xfrm>
              <a:off x="600501" y="3813657"/>
              <a:ext cx="112553" cy="17505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59;p40">
              <a:extLst>
                <a:ext uri="{FF2B5EF4-FFF2-40B4-BE49-F238E27FC236}">
                  <a16:creationId xmlns:a16="http://schemas.microsoft.com/office/drawing/2014/main" id="{780620A6-2A5A-D117-8F23-9D46978990ED}"/>
                </a:ext>
              </a:extLst>
            </p:cNvPr>
            <p:cNvSpPr/>
            <p:nvPr/>
          </p:nvSpPr>
          <p:spPr>
            <a:xfrm>
              <a:off x="537982" y="3813028"/>
              <a:ext cx="107548" cy="174650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7BCC7FDD-2949-00BC-52EF-639585688C52}"/>
              </a:ext>
            </a:extLst>
          </p:cNvPr>
          <p:cNvGrpSpPr/>
          <p:nvPr/>
        </p:nvGrpSpPr>
        <p:grpSpPr>
          <a:xfrm>
            <a:off x="7252495" y="2730573"/>
            <a:ext cx="195368" cy="196049"/>
            <a:chOff x="537982" y="3813028"/>
            <a:chExt cx="175072" cy="175682"/>
          </a:xfrm>
        </p:grpSpPr>
        <p:sp>
          <p:nvSpPr>
            <p:cNvPr id="68" name="Google Shape;3658;p40">
              <a:extLst>
                <a:ext uri="{FF2B5EF4-FFF2-40B4-BE49-F238E27FC236}">
                  <a16:creationId xmlns:a16="http://schemas.microsoft.com/office/drawing/2014/main" id="{C5E5379E-E331-599A-63CA-AB18BF1345DB}"/>
                </a:ext>
              </a:extLst>
            </p:cNvPr>
            <p:cNvSpPr/>
            <p:nvPr/>
          </p:nvSpPr>
          <p:spPr>
            <a:xfrm>
              <a:off x="600501" y="3813657"/>
              <a:ext cx="112553" cy="17505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59;p40">
              <a:extLst>
                <a:ext uri="{FF2B5EF4-FFF2-40B4-BE49-F238E27FC236}">
                  <a16:creationId xmlns:a16="http://schemas.microsoft.com/office/drawing/2014/main" id="{2CA90D7E-9494-1D9F-88F1-01943B39ABDB}"/>
                </a:ext>
              </a:extLst>
            </p:cNvPr>
            <p:cNvSpPr/>
            <p:nvPr/>
          </p:nvSpPr>
          <p:spPr>
            <a:xfrm>
              <a:off x="537982" y="3813028"/>
              <a:ext cx="107548" cy="174650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B1C9A389-1C81-4EB5-1D9C-A8C5FEA33F0E}"/>
              </a:ext>
            </a:extLst>
          </p:cNvPr>
          <p:cNvGrpSpPr/>
          <p:nvPr/>
        </p:nvGrpSpPr>
        <p:grpSpPr>
          <a:xfrm>
            <a:off x="7252495" y="3936838"/>
            <a:ext cx="195368" cy="196049"/>
            <a:chOff x="537982" y="3813028"/>
            <a:chExt cx="175072" cy="175682"/>
          </a:xfrm>
        </p:grpSpPr>
        <p:sp>
          <p:nvSpPr>
            <p:cNvPr id="71" name="Google Shape;3658;p40">
              <a:extLst>
                <a:ext uri="{FF2B5EF4-FFF2-40B4-BE49-F238E27FC236}">
                  <a16:creationId xmlns:a16="http://schemas.microsoft.com/office/drawing/2014/main" id="{CE97CEBE-6EE3-9E96-357D-CE7D50ECBC35}"/>
                </a:ext>
              </a:extLst>
            </p:cNvPr>
            <p:cNvSpPr/>
            <p:nvPr/>
          </p:nvSpPr>
          <p:spPr>
            <a:xfrm>
              <a:off x="600501" y="3813657"/>
              <a:ext cx="112553" cy="175053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59;p40">
              <a:extLst>
                <a:ext uri="{FF2B5EF4-FFF2-40B4-BE49-F238E27FC236}">
                  <a16:creationId xmlns:a16="http://schemas.microsoft.com/office/drawing/2014/main" id="{E2892710-DC72-6FF1-4611-50981A10B3FC}"/>
                </a:ext>
              </a:extLst>
            </p:cNvPr>
            <p:cNvSpPr/>
            <p:nvPr/>
          </p:nvSpPr>
          <p:spPr>
            <a:xfrm>
              <a:off x="537982" y="3813028"/>
              <a:ext cx="107548" cy="174650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525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DD9DD4-F672-9C02-1D38-B6EA79FF8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FB64854-A50F-4ADC-96C0-52A980C2F46F}" type="slidenum">
              <a:rPr lang="zh-TW" altLang="en-US" smtClean="0"/>
              <a:t>2</a:t>
            </a:fld>
            <a:endParaRPr lang="zh-TW" altLang="en-US" dirty="0"/>
          </a:p>
        </p:txBody>
      </p:sp>
      <p:sp>
        <p:nvSpPr>
          <p:cNvPr id="7" name="Google Shape;491;p31">
            <a:extLst>
              <a:ext uri="{FF2B5EF4-FFF2-40B4-BE49-F238E27FC236}">
                <a16:creationId xmlns:a16="http://schemas.microsoft.com/office/drawing/2014/main" id="{25111215-657D-E57A-DB6E-38AE562032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1412" y="1297951"/>
            <a:ext cx="2570812" cy="727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  <a:endParaRPr sz="36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Google Shape;121;p2">
            <a:extLst>
              <a:ext uri="{FF2B5EF4-FFF2-40B4-BE49-F238E27FC236}">
                <a16:creationId xmlns:a16="http://schemas.microsoft.com/office/drawing/2014/main" id="{A8172D48-41B4-582D-CAF1-72216071CE08}"/>
              </a:ext>
            </a:extLst>
          </p:cNvPr>
          <p:cNvGrpSpPr/>
          <p:nvPr/>
        </p:nvGrpSpPr>
        <p:grpSpPr>
          <a:xfrm>
            <a:off x="4010724" y="1213284"/>
            <a:ext cx="3817738" cy="576000"/>
            <a:chOff x="2984973" y="1131591"/>
            <a:chExt cx="4120958" cy="576000"/>
          </a:xfrm>
        </p:grpSpPr>
        <p:sp>
          <p:nvSpPr>
            <p:cNvPr id="9" name="Google Shape;122;p2">
              <a:extLst>
                <a:ext uri="{FF2B5EF4-FFF2-40B4-BE49-F238E27FC236}">
                  <a16:creationId xmlns:a16="http://schemas.microsoft.com/office/drawing/2014/main" id="{D5F9962E-17EF-3309-8188-1B593A4E4737}"/>
                </a:ext>
              </a:extLst>
            </p:cNvPr>
            <p:cNvSpPr/>
            <p:nvPr/>
          </p:nvSpPr>
          <p:spPr>
            <a:xfrm rot="5400000">
              <a:off x="4969914" y="-490489"/>
              <a:ext cx="441960" cy="38300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13F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10" name="Google Shape;123;p2">
              <a:extLst>
                <a:ext uri="{FF2B5EF4-FFF2-40B4-BE49-F238E27FC236}">
                  <a16:creationId xmlns:a16="http://schemas.microsoft.com/office/drawing/2014/main" id="{E0757263-8A74-FDF0-8974-20905CE6691E}"/>
                </a:ext>
              </a:extLst>
            </p:cNvPr>
            <p:cNvSpPr/>
            <p:nvPr/>
          </p:nvSpPr>
          <p:spPr>
            <a:xfrm rot="-54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13F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11" name="Google Shape;124;p2">
              <a:extLst>
                <a:ext uri="{FF2B5EF4-FFF2-40B4-BE49-F238E27FC236}">
                  <a16:creationId xmlns:a16="http://schemas.microsoft.com/office/drawing/2014/main" id="{6E245C83-47BA-381C-25EA-1F8231326FC2}"/>
                </a:ext>
              </a:extLst>
            </p:cNvPr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rgbClr val="813F52"/>
                  </a:solidFill>
                  <a:ea typeface="微軟正黑體" panose="020B0604030504040204" pitchFamily="34" charset="-120"/>
                </a:rPr>
                <a:t>02</a:t>
              </a:r>
              <a:endParaRPr sz="2400" b="1" dirty="0">
                <a:solidFill>
                  <a:srgbClr val="813F52"/>
                </a:solidFill>
                <a:ea typeface="微軟正黑體" panose="020B0604030504040204" pitchFamily="34" charset="-120"/>
              </a:endParaRPr>
            </a:p>
          </p:txBody>
        </p:sp>
        <p:sp>
          <p:nvSpPr>
            <p:cNvPr id="12" name="Google Shape;125;p2">
              <a:extLst>
                <a:ext uri="{FF2B5EF4-FFF2-40B4-BE49-F238E27FC236}">
                  <a16:creationId xmlns:a16="http://schemas.microsoft.com/office/drawing/2014/main" id="{B7AA9C82-1B2C-64C4-A2C7-633DE47272B2}"/>
                </a:ext>
              </a:extLst>
            </p:cNvPr>
            <p:cNvSpPr txBox="1"/>
            <p:nvPr/>
          </p:nvSpPr>
          <p:spPr>
            <a:xfrm>
              <a:off x="3640811" y="1234925"/>
              <a:ext cx="28534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系統目標與預期成果</a:t>
              </a:r>
              <a:endParaRPr lang="zh-TW" altLang="en-US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  <p:grpSp>
        <p:nvGrpSpPr>
          <p:cNvPr id="13" name="Google Shape;121;p2">
            <a:extLst>
              <a:ext uri="{FF2B5EF4-FFF2-40B4-BE49-F238E27FC236}">
                <a16:creationId xmlns:a16="http://schemas.microsoft.com/office/drawing/2014/main" id="{4AC7E705-24E5-425C-FE53-1F223675410A}"/>
              </a:ext>
            </a:extLst>
          </p:cNvPr>
          <p:cNvGrpSpPr/>
          <p:nvPr/>
        </p:nvGrpSpPr>
        <p:grpSpPr>
          <a:xfrm>
            <a:off x="4010724" y="1928715"/>
            <a:ext cx="3817738" cy="576000"/>
            <a:chOff x="2984973" y="1131591"/>
            <a:chExt cx="4120958" cy="576000"/>
          </a:xfrm>
        </p:grpSpPr>
        <p:sp>
          <p:nvSpPr>
            <p:cNvPr id="14" name="Google Shape;122;p2">
              <a:extLst>
                <a:ext uri="{FF2B5EF4-FFF2-40B4-BE49-F238E27FC236}">
                  <a16:creationId xmlns:a16="http://schemas.microsoft.com/office/drawing/2014/main" id="{7C431102-2FB1-8300-E5D1-84EB447379A2}"/>
                </a:ext>
              </a:extLst>
            </p:cNvPr>
            <p:cNvSpPr/>
            <p:nvPr/>
          </p:nvSpPr>
          <p:spPr>
            <a:xfrm rot="5400000">
              <a:off x="4969914" y="-490489"/>
              <a:ext cx="441960" cy="38300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13F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15" name="Google Shape;123;p2">
              <a:extLst>
                <a:ext uri="{FF2B5EF4-FFF2-40B4-BE49-F238E27FC236}">
                  <a16:creationId xmlns:a16="http://schemas.microsoft.com/office/drawing/2014/main" id="{4554E621-6225-006B-C2AE-FCEEEA5019A7}"/>
                </a:ext>
              </a:extLst>
            </p:cNvPr>
            <p:cNvSpPr/>
            <p:nvPr/>
          </p:nvSpPr>
          <p:spPr>
            <a:xfrm rot="-54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13F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16" name="Google Shape;124;p2">
              <a:extLst>
                <a:ext uri="{FF2B5EF4-FFF2-40B4-BE49-F238E27FC236}">
                  <a16:creationId xmlns:a16="http://schemas.microsoft.com/office/drawing/2014/main" id="{2C22B66D-5CA1-1BE7-FC69-DDF08F5CBC9E}"/>
                </a:ext>
              </a:extLst>
            </p:cNvPr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dirty="0">
                  <a:solidFill>
                    <a:srgbClr val="813F52"/>
                  </a:solidFill>
                  <a:ea typeface="微軟正黑體" panose="020B0604030504040204" pitchFamily="34" charset="-120"/>
                  <a:sym typeface="Arial"/>
                </a:rPr>
                <a:t>0</a:t>
              </a:r>
              <a:r>
                <a:rPr lang="en-US" altLang="zh-TW" sz="2400" b="1" dirty="0">
                  <a:solidFill>
                    <a:srgbClr val="813F52"/>
                  </a:solidFill>
                </a:rPr>
                <a:t>3</a:t>
              </a:r>
              <a:endParaRPr dirty="0">
                <a:solidFill>
                  <a:srgbClr val="813F52"/>
                </a:solidFill>
              </a:endParaRPr>
            </a:p>
          </p:txBody>
        </p:sp>
        <p:sp>
          <p:nvSpPr>
            <p:cNvPr id="17" name="Google Shape;125;p2">
              <a:extLst>
                <a:ext uri="{FF2B5EF4-FFF2-40B4-BE49-F238E27FC236}">
                  <a16:creationId xmlns:a16="http://schemas.microsoft.com/office/drawing/2014/main" id="{BC1AE911-E16B-B156-DBCD-31842CE315AD}"/>
                </a:ext>
              </a:extLst>
            </p:cNvPr>
            <p:cNvSpPr txBox="1"/>
            <p:nvPr/>
          </p:nvSpPr>
          <p:spPr>
            <a:xfrm>
              <a:off x="3640810" y="1234925"/>
              <a:ext cx="25957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  <a:endParaRPr lang="zh-TW" altLang="en-US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  <p:grpSp>
        <p:nvGrpSpPr>
          <p:cNvPr id="18" name="Google Shape;121;p2">
            <a:extLst>
              <a:ext uri="{FF2B5EF4-FFF2-40B4-BE49-F238E27FC236}">
                <a16:creationId xmlns:a16="http://schemas.microsoft.com/office/drawing/2014/main" id="{347BF61D-F517-24BA-65E8-B70994123141}"/>
              </a:ext>
            </a:extLst>
          </p:cNvPr>
          <p:cNvGrpSpPr/>
          <p:nvPr/>
        </p:nvGrpSpPr>
        <p:grpSpPr>
          <a:xfrm>
            <a:off x="4010724" y="2644146"/>
            <a:ext cx="3817738" cy="576000"/>
            <a:chOff x="2984973" y="1131591"/>
            <a:chExt cx="4120958" cy="576000"/>
          </a:xfrm>
        </p:grpSpPr>
        <p:sp>
          <p:nvSpPr>
            <p:cNvPr id="19" name="Google Shape;122;p2">
              <a:extLst>
                <a:ext uri="{FF2B5EF4-FFF2-40B4-BE49-F238E27FC236}">
                  <a16:creationId xmlns:a16="http://schemas.microsoft.com/office/drawing/2014/main" id="{5C77F0B1-9D67-A009-9B3F-CE52E6BF8018}"/>
                </a:ext>
              </a:extLst>
            </p:cNvPr>
            <p:cNvSpPr/>
            <p:nvPr/>
          </p:nvSpPr>
          <p:spPr>
            <a:xfrm rot="5400000">
              <a:off x="4969914" y="-490489"/>
              <a:ext cx="441960" cy="38300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13F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0" name="Google Shape;123;p2">
              <a:extLst>
                <a:ext uri="{FF2B5EF4-FFF2-40B4-BE49-F238E27FC236}">
                  <a16:creationId xmlns:a16="http://schemas.microsoft.com/office/drawing/2014/main" id="{939E1A98-AA2F-4F5F-76B8-DA94CB0DA686}"/>
                </a:ext>
              </a:extLst>
            </p:cNvPr>
            <p:cNvSpPr/>
            <p:nvPr/>
          </p:nvSpPr>
          <p:spPr>
            <a:xfrm rot="-54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13F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1" name="Google Shape;124;p2">
              <a:extLst>
                <a:ext uri="{FF2B5EF4-FFF2-40B4-BE49-F238E27FC236}">
                  <a16:creationId xmlns:a16="http://schemas.microsoft.com/office/drawing/2014/main" id="{81EC1BB2-3144-C20E-4C38-E43A833F9AAE}"/>
                </a:ext>
              </a:extLst>
            </p:cNvPr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dirty="0">
                  <a:solidFill>
                    <a:srgbClr val="813F52"/>
                  </a:solidFill>
                  <a:ea typeface="微軟正黑體" panose="020B0604030504040204" pitchFamily="34" charset="-120"/>
                  <a:sym typeface="Arial"/>
                </a:rPr>
                <a:t>0</a:t>
              </a:r>
              <a:r>
                <a:rPr lang="en-US" altLang="zh-TW" sz="2400" b="1" dirty="0">
                  <a:solidFill>
                    <a:srgbClr val="813F52"/>
                  </a:solidFill>
                </a:rPr>
                <a:t>4</a:t>
              </a:r>
              <a:endParaRPr dirty="0">
                <a:solidFill>
                  <a:srgbClr val="813F52"/>
                </a:solidFill>
              </a:endParaRPr>
            </a:p>
          </p:txBody>
        </p:sp>
        <p:sp>
          <p:nvSpPr>
            <p:cNvPr id="22" name="Google Shape;125;p2">
              <a:extLst>
                <a:ext uri="{FF2B5EF4-FFF2-40B4-BE49-F238E27FC236}">
                  <a16:creationId xmlns:a16="http://schemas.microsoft.com/office/drawing/2014/main" id="{B3119195-BDFF-0701-8BBD-BC3D43404F72}"/>
                </a:ext>
              </a:extLst>
            </p:cNvPr>
            <p:cNvSpPr txBox="1"/>
            <p:nvPr/>
          </p:nvSpPr>
          <p:spPr>
            <a:xfrm>
              <a:off x="3640810" y="1234925"/>
              <a:ext cx="24915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系統架構</a:t>
              </a:r>
              <a:endParaRPr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  <p:grpSp>
        <p:nvGrpSpPr>
          <p:cNvPr id="23" name="Google Shape;121;p2">
            <a:extLst>
              <a:ext uri="{FF2B5EF4-FFF2-40B4-BE49-F238E27FC236}">
                <a16:creationId xmlns:a16="http://schemas.microsoft.com/office/drawing/2014/main" id="{FDE1FB51-3371-42AF-4E56-AADCF459332B}"/>
              </a:ext>
            </a:extLst>
          </p:cNvPr>
          <p:cNvGrpSpPr/>
          <p:nvPr/>
        </p:nvGrpSpPr>
        <p:grpSpPr>
          <a:xfrm>
            <a:off x="4010724" y="3353334"/>
            <a:ext cx="3817738" cy="576000"/>
            <a:chOff x="2984973" y="1131591"/>
            <a:chExt cx="4120958" cy="576000"/>
          </a:xfrm>
        </p:grpSpPr>
        <p:sp>
          <p:nvSpPr>
            <p:cNvPr id="24" name="Google Shape;122;p2">
              <a:extLst>
                <a:ext uri="{FF2B5EF4-FFF2-40B4-BE49-F238E27FC236}">
                  <a16:creationId xmlns:a16="http://schemas.microsoft.com/office/drawing/2014/main" id="{D2085872-766B-54B0-BDDC-4A40901CA642}"/>
                </a:ext>
              </a:extLst>
            </p:cNvPr>
            <p:cNvSpPr/>
            <p:nvPr/>
          </p:nvSpPr>
          <p:spPr>
            <a:xfrm rot="5400000">
              <a:off x="4969914" y="-490489"/>
              <a:ext cx="441960" cy="38300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13F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5" name="Google Shape;123;p2">
              <a:extLst>
                <a:ext uri="{FF2B5EF4-FFF2-40B4-BE49-F238E27FC236}">
                  <a16:creationId xmlns:a16="http://schemas.microsoft.com/office/drawing/2014/main" id="{DCD6E65F-CDAD-330D-0055-CB278E8BB6EC}"/>
                </a:ext>
              </a:extLst>
            </p:cNvPr>
            <p:cNvSpPr/>
            <p:nvPr/>
          </p:nvSpPr>
          <p:spPr>
            <a:xfrm rot="-54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13F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6" name="Google Shape;124;p2">
              <a:extLst>
                <a:ext uri="{FF2B5EF4-FFF2-40B4-BE49-F238E27FC236}">
                  <a16:creationId xmlns:a16="http://schemas.microsoft.com/office/drawing/2014/main" id="{187DDE56-958E-08FB-7106-6DC01FE4A8D3}"/>
                </a:ext>
              </a:extLst>
            </p:cNvPr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dirty="0">
                  <a:solidFill>
                    <a:srgbClr val="813F52"/>
                  </a:solidFill>
                  <a:ea typeface="微軟正黑體" panose="020B0604030504040204" pitchFamily="34" charset="-120"/>
                  <a:sym typeface="Arial"/>
                </a:rPr>
                <a:t>0</a:t>
              </a:r>
              <a:r>
                <a:rPr lang="en-US" altLang="zh-TW" sz="2400" b="1" dirty="0">
                  <a:solidFill>
                    <a:srgbClr val="813F52"/>
                  </a:solidFill>
                </a:rPr>
                <a:t>5</a:t>
              </a:r>
              <a:endParaRPr dirty="0">
                <a:solidFill>
                  <a:srgbClr val="813F52"/>
                </a:solidFill>
              </a:endParaRPr>
            </a:p>
          </p:txBody>
        </p:sp>
        <p:sp>
          <p:nvSpPr>
            <p:cNvPr id="27" name="Google Shape;125;p2">
              <a:extLst>
                <a:ext uri="{FF2B5EF4-FFF2-40B4-BE49-F238E27FC236}">
                  <a16:creationId xmlns:a16="http://schemas.microsoft.com/office/drawing/2014/main" id="{58EF237B-118C-B3D4-48F2-BB902CE917CE}"/>
                </a:ext>
              </a:extLst>
            </p:cNvPr>
            <p:cNvSpPr txBox="1"/>
            <p:nvPr/>
          </p:nvSpPr>
          <p:spPr>
            <a:xfrm>
              <a:off x="3640810" y="1234925"/>
              <a:ext cx="26779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營運企劃</a:t>
              </a:r>
              <a:endParaRPr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  <p:grpSp>
        <p:nvGrpSpPr>
          <p:cNvPr id="28" name="Google Shape;121;p2">
            <a:extLst>
              <a:ext uri="{FF2B5EF4-FFF2-40B4-BE49-F238E27FC236}">
                <a16:creationId xmlns:a16="http://schemas.microsoft.com/office/drawing/2014/main" id="{5300139A-BF73-A259-340D-E02084BF054E}"/>
              </a:ext>
            </a:extLst>
          </p:cNvPr>
          <p:cNvGrpSpPr/>
          <p:nvPr/>
        </p:nvGrpSpPr>
        <p:grpSpPr>
          <a:xfrm>
            <a:off x="4010724" y="531580"/>
            <a:ext cx="3817738" cy="576000"/>
            <a:chOff x="2984973" y="1131591"/>
            <a:chExt cx="4120958" cy="576000"/>
          </a:xfrm>
        </p:grpSpPr>
        <p:sp>
          <p:nvSpPr>
            <p:cNvPr id="29" name="Google Shape;122;p2">
              <a:extLst>
                <a:ext uri="{FF2B5EF4-FFF2-40B4-BE49-F238E27FC236}">
                  <a16:creationId xmlns:a16="http://schemas.microsoft.com/office/drawing/2014/main" id="{10A8BD4C-AD29-F3E1-F86E-E927D9CBA773}"/>
                </a:ext>
              </a:extLst>
            </p:cNvPr>
            <p:cNvSpPr/>
            <p:nvPr/>
          </p:nvSpPr>
          <p:spPr>
            <a:xfrm rot="5400000">
              <a:off x="4969914" y="-490489"/>
              <a:ext cx="441960" cy="38300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13F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30" name="Google Shape;123;p2">
              <a:extLst>
                <a:ext uri="{FF2B5EF4-FFF2-40B4-BE49-F238E27FC236}">
                  <a16:creationId xmlns:a16="http://schemas.microsoft.com/office/drawing/2014/main" id="{1EC236C5-096E-00F8-376B-8741E1729B80}"/>
                </a:ext>
              </a:extLst>
            </p:cNvPr>
            <p:cNvSpPr/>
            <p:nvPr/>
          </p:nvSpPr>
          <p:spPr>
            <a:xfrm rot="-54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13F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31" name="Google Shape;124;p2">
              <a:extLst>
                <a:ext uri="{FF2B5EF4-FFF2-40B4-BE49-F238E27FC236}">
                  <a16:creationId xmlns:a16="http://schemas.microsoft.com/office/drawing/2014/main" id="{62EDC960-DE0A-5A1C-C939-B8EEB0C22E2E}"/>
                </a:ext>
              </a:extLst>
            </p:cNvPr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dirty="0">
                  <a:solidFill>
                    <a:srgbClr val="813F52"/>
                  </a:solidFill>
                  <a:latin typeface="+mn-lt"/>
                  <a:ea typeface="微軟正黑體" panose="020B0604030504040204" pitchFamily="34" charset="-120"/>
                  <a:sym typeface="Arial"/>
                </a:rPr>
                <a:t>01</a:t>
              </a:r>
              <a:endParaRPr dirty="0">
                <a:solidFill>
                  <a:srgbClr val="813F52"/>
                </a:solidFill>
                <a:latin typeface="+mn-lt"/>
              </a:endParaRPr>
            </a:p>
          </p:txBody>
        </p:sp>
        <p:sp>
          <p:nvSpPr>
            <p:cNvPr id="32" name="Google Shape;125;p2">
              <a:extLst>
                <a:ext uri="{FF2B5EF4-FFF2-40B4-BE49-F238E27FC236}">
                  <a16:creationId xmlns:a16="http://schemas.microsoft.com/office/drawing/2014/main" id="{ABDA08C7-9605-A0A1-16B8-67D374EB376A}"/>
                </a:ext>
              </a:extLst>
            </p:cNvPr>
            <p:cNvSpPr txBox="1"/>
            <p:nvPr/>
          </p:nvSpPr>
          <p:spPr>
            <a:xfrm>
              <a:off x="3640811" y="1234925"/>
              <a:ext cx="25957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背景與動機</a:t>
              </a:r>
              <a:endParaRPr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  <p:grpSp>
        <p:nvGrpSpPr>
          <p:cNvPr id="33" name="Google Shape;121;p2">
            <a:extLst>
              <a:ext uri="{FF2B5EF4-FFF2-40B4-BE49-F238E27FC236}">
                <a16:creationId xmlns:a16="http://schemas.microsoft.com/office/drawing/2014/main" id="{D2D4227C-EDDB-9BE0-7B9E-1C1DADE4C98E}"/>
              </a:ext>
            </a:extLst>
          </p:cNvPr>
          <p:cNvGrpSpPr/>
          <p:nvPr/>
        </p:nvGrpSpPr>
        <p:grpSpPr>
          <a:xfrm>
            <a:off x="4010724" y="4082609"/>
            <a:ext cx="3817738" cy="576000"/>
            <a:chOff x="2984973" y="1131591"/>
            <a:chExt cx="4120958" cy="576000"/>
          </a:xfrm>
        </p:grpSpPr>
        <p:sp>
          <p:nvSpPr>
            <p:cNvPr id="34" name="Google Shape;122;p2">
              <a:extLst>
                <a:ext uri="{FF2B5EF4-FFF2-40B4-BE49-F238E27FC236}">
                  <a16:creationId xmlns:a16="http://schemas.microsoft.com/office/drawing/2014/main" id="{59DC9B2A-93D5-E247-EBC7-746B183BBADF}"/>
                </a:ext>
              </a:extLst>
            </p:cNvPr>
            <p:cNvSpPr/>
            <p:nvPr/>
          </p:nvSpPr>
          <p:spPr>
            <a:xfrm rot="5400000">
              <a:off x="4969914" y="-490489"/>
              <a:ext cx="441960" cy="38300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13F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35" name="Google Shape;123;p2">
              <a:extLst>
                <a:ext uri="{FF2B5EF4-FFF2-40B4-BE49-F238E27FC236}">
                  <a16:creationId xmlns:a16="http://schemas.microsoft.com/office/drawing/2014/main" id="{1745B31B-57BF-1E7A-3BAF-10E860CB16BF}"/>
                </a:ext>
              </a:extLst>
            </p:cNvPr>
            <p:cNvSpPr/>
            <p:nvPr/>
          </p:nvSpPr>
          <p:spPr>
            <a:xfrm rot="-54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lt1"/>
            </a:solidFill>
            <a:ln w="50800" cap="flat" cmpd="sng">
              <a:solidFill>
                <a:srgbClr val="813F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lt1"/>
                </a:solidFill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36" name="Google Shape;124;p2">
              <a:extLst>
                <a:ext uri="{FF2B5EF4-FFF2-40B4-BE49-F238E27FC236}">
                  <a16:creationId xmlns:a16="http://schemas.microsoft.com/office/drawing/2014/main" id="{10F00EE5-71E5-3358-F5E7-F23A7900CA50}"/>
                </a:ext>
              </a:extLst>
            </p:cNvPr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dirty="0">
                  <a:solidFill>
                    <a:srgbClr val="813F52"/>
                  </a:solidFill>
                  <a:ea typeface="微軟正黑體" panose="020B0604030504040204" pitchFamily="34" charset="-120"/>
                  <a:sym typeface="Arial"/>
                </a:rPr>
                <a:t>0</a:t>
              </a:r>
              <a:r>
                <a:rPr lang="en-US" altLang="zh-TW" sz="2400" b="1" dirty="0">
                  <a:solidFill>
                    <a:srgbClr val="813F52"/>
                  </a:solidFill>
                  <a:ea typeface="微軟正黑體" panose="020B0604030504040204" pitchFamily="34" charset="-120"/>
                  <a:sym typeface="Arial"/>
                </a:rPr>
                <a:t>6</a:t>
              </a:r>
              <a:endParaRPr dirty="0">
                <a:solidFill>
                  <a:srgbClr val="813F52"/>
                </a:solidFill>
              </a:endParaRPr>
            </a:p>
          </p:txBody>
        </p:sp>
        <p:sp>
          <p:nvSpPr>
            <p:cNvPr id="37" name="Google Shape;125;p2">
              <a:extLst>
                <a:ext uri="{FF2B5EF4-FFF2-40B4-BE49-F238E27FC236}">
                  <a16:creationId xmlns:a16="http://schemas.microsoft.com/office/drawing/2014/main" id="{0B757134-7AFC-D686-BAFD-4A348E349DD3}"/>
                </a:ext>
              </a:extLst>
            </p:cNvPr>
            <p:cNvSpPr txBox="1"/>
            <p:nvPr/>
          </p:nvSpPr>
          <p:spPr>
            <a:xfrm>
              <a:off x="3640810" y="1234925"/>
              <a:ext cx="26779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未來展望</a:t>
              </a:r>
              <a:endParaRPr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190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5E678A-38E8-3681-C71D-6F6D4C6C7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20</a:t>
            </a:fld>
            <a:endParaRPr lang="zh-TW" altLang="en-US" dirty="0"/>
          </a:p>
        </p:txBody>
      </p:sp>
      <p:sp>
        <p:nvSpPr>
          <p:cNvPr id="2" name="Google Shape;409;p23">
            <a:extLst>
              <a:ext uri="{FF2B5EF4-FFF2-40B4-BE49-F238E27FC236}">
                <a16:creationId xmlns:a16="http://schemas.microsoft.com/office/drawing/2014/main" id="{9BCF6027-2FC7-1ADD-3C61-93F40374CC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471" y="2138844"/>
            <a:ext cx="3643057" cy="8658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Part4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sz="4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000BF68-5D32-8D8B-BE76-0FC9F4B0C4D9}"/>
              </a:ext>
            </a:extLst>
          </p:cNvPr>
          <p:cNvSpPr txBox="1"/>
          <p:nvPr/>
        </p:nvSpPr>
        <p:spPr>
          <a:xfrm>
            <a:off x="74084" y="4629736"/>
            <a:ext cx="171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報告人：林雅婕</a:t>
            </a:r>
          </a:p>
        </p:txBody>
      </p:sp>
    </p:spTree>
    <p:extLst>
      <p:ext uri="{BB962C8B-B14F-4D97-AF65-F5344CB8AC3E}">
        <p14:creationId xmlns:p14="http://schemas.microsoft.com/office/powerpoint/2010/main" val="923877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21</a:t>
            </a:fld>
            <a:endParaRPr lang="zh-TW" altLang="en-US" dirty="0"/>
          </a:p>
        </p:txBody>
      </p:sp>
      <p:sp>
        <p:nvSpPr>
          <p:cNvPr id="2" name="Google Shape;424;p25">
            <a:extLst>
              <a:ext uri="{FF2B5EF4-FFF2-40B4-BE49-F238E27FC236}">
                <a16:creationId xmlns:a16="http://schemas.microsoft.com/office/drawing/2014/main" id="{313E42D1-EC58-5434-49F5-E5B391E805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5BE2E9-E99F-0736-F938-38EE534CA2DB}"/>
              </a:ext>
            </a:extLst>
          </p:cNvPr>
          <p:cNvSpPr/>
          <p:nvPr/>
        </p:nvSpPr>
        <p:spPr>
          <a:xfrm>
            <a:off x="720000" y="1803400"/>
            <a:ext cx="383722" cy="2204357"/>
          </a:xfrm>
          <a:prstGeom prst="rect">
            <a:avLst/>
          </a:prstGeom>
          <a:solidFill>
            <a:srgbClr val="CA464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選定信用卡論壇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1B7A8F8-EE5E-CEB8-D2B0-8BDD129177DD}"/>
              </a:ext>
            </a:extLst>
          </p:cNvPr>
          <p:cNvGrpSpPr/>
          <p:nvPr/>
        </p:nvGrpSpPr>
        <p:grpSpPr>
          <a:xfrm>
            <a:off x="1144542" y="1803398"/>
            <a:ext cx="805202" cy="2204357"/>
            <a:chOff x="1304599" y="1811865"/>
            <a:chExt cx="805202" cy="22043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B7979F8-71F4-CF31-3917-706E15B15704}"/>
                </a:ext>
              </a:extLst>
            </p:cNvPr>
            <p:cNvSpPr/>
            <p:nvPr/>
          </p:nvSpPr>
          <p:spPr>
            <a:xfrm>
              <a:off x="1726079" y="1811865"/>
              <a:ext cx="383722" cy="2204357"/>
            </a:xfrm>
            <a:prstGeom prst="rect">
              <a:avLst/>
            </a:prstGeom>
            <a:solidFill>
              <a:srgbClr val="CA464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網站資料爬蟲</a:t>
              </a:r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BA4C6B34-0C69-3707-8A25-CD61C24EC9C6}"/>
                </a:ext>
              </a:extLst>
            </p:cNvPr>
            <p:cNvSpPr/>
            <p:nvPr/>
          </p:nvSpPr>
          <p:spPr>
            <a:xfrm>
              <a:off x="1304599" y="2832389"/>
              <a:ext cx="383722" cy="16329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A91B8EF-FCC7-9145-FEB7-F53CCFE6203E}"/>
              </a:ext>
            </a:extLst>
          </p:cNvPr>
          <p:cNvGrpSpPr/>
          <p:nvPr/>
        </p:nvGrpSpPr>
        <p:grpSpPr>
          <a:xfrm>
            <a:off x="1987502" y="1803399"/>
            <a:ext cx="805202" cy="2204357"/>
            <a:chOff x="2147559" y="1811866"/>
            <a:chExt cx="805202" cy="220435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CC540D6-5615-2424-62DF-FBBBF40345F2}"/>
                </a:ext>
              </a:extLst>
            </p:cNvPr>
            <p:cNvSpPr/>
            <p:nvPr/>
          </p:nvSpPr>
          <p:spPr>
            <a:xfrm>
              <a:off x="2569039" y="1811866"/>
              <a:ext cx="383722" cy="2204357"/>
            </a:xfrm>
            <a:prstGeom prst="rect">
              <a:avLst/>
            </a:prstGeom>
            <a:solidFill>
              <a:srgbClr val="CA464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匯入資料庫</a:t>
              </a:r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C70DEB9F-1B96-E581-7159-E2005A99FB41}"/>
                </a:ext>
              </a:extLst>
            </p:cNvPr>
            <p:cNvSpPr/>
            <p:nvPr/>
          </p:nvSpPr>
          <p:spPr>
            <a:xfrm>
              <a:off x="2147559" y="2832385"/>
              <a:ext cx="383722" cy="16329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4BDB01A-34F9-04A9-C87F-EEAD1C86D507}"/>
              </a:ext>
            </a:extLst>
          </p:cNvPr>
          <p:cNvGrpSpPr/>
          <p:nvPr/>
        </p:nvGrpSpPr>
        <p:grpSpPr>
          <a:xfrm>
            <a:off x="2835968" y="1803390"/>
            <a:ext cx="2019416" cy="2204357"/>
            <a:chOff x="2985735" y="1811857"/>
            <a:chExt cx="1856189" cy="2204357"/>
          </a:xfrm>
        </p:grpSpPr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ACB0CF88-7964-731F-F8EB-01FAFAB42CEF}"/>
                </a:ext>
              </a:extLst>
            </p:cNvPr>
            <p:cNvSpPr/>
            <p:nvPr/>
          </p:nvSpPr>
          <p:spPr>
            <a:xfrm>
              <a:off x="2985735" y="2832382"/>
              <a:ext cx="383722" cy="16329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C6A7570-CBC0-DFD4-6E39-90EC1A9CE0F6}"/>
                </a:ext>
              </a:extLst>
            </p:cNvPr>
            <p:cNvGrpSpPr/>
            <p:nvPr/>
          </p:nvGrpSpPr>
          <p:grpSpPr>
            <a:xfrm>
              <a:off x="3412721" y="1811857"/>
              <a:ext cx="1429203" cy="2204357"/>
              <a:chOff x="3849336" y="1828789"/>
              <a:chExt cx="1429203" cy="2204357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2D29DDC-F364-B801-7A42-B8D925A4D1B7}"/>
                  </a:ext>
                </a:extLst>
              </p:cNvPr>
              <p:cNvSpPr/>
              <p:nvPr/>
            </p:nvSpPr>
            <p:spPr>
              <a:xfrm>
                <a:off x="3849336" y="1828789"/>
                <a:ext cx="1429203" cy="2204357"/>
              </a:xfrm>
              <a:prstGeom prst="rect">
                <a:avLst/>
              </a:prstGeom>
              <a:solidFill>
                <a:srgbClr val="CA464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accent6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77BEB9BF-A4D5-8131-5863-29C74967B0A3}"/>
                  </a:ext>
                </a:extLst>
              </p:cNvPr>
              <p:cNvGrpSpPr/>
              <p:nvPr/>
            </p:nvGrpSpPr>
            <p:grpSpPr>
              <a:xfrm>
                <a:off x="3990029" y="2245709"/>
                <a:ext cx="1163942" cy="1646645"/>
                <a:chOff x="3973132" y="2213959"/>
                <a:chExt cx="1163942" cy="1646645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9319969A-78E8-1B60-1627-65CF88CBE6E4}"/>
                    </a:ext>
                  </a:extLst>
                </p:cNvPr>
                <p:cNvSpPr/>
                <p:nvPr/>
              </p:nvSpPr>
              <p:spPr>
                <a:xfrm>
                  <a:off x="3973132" y="3078106"/>
                  <a:ext cx="1163942" cy="78249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關鍵字分類</a:t>
                  </a: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8CE1535E-97AA-29B1-8F02-6D154F8EE3DC}"/>
                    </a:ext>
                  </a:extLst>
                </p:cNvPr>
                <p:cNvSpPr/>
                <p:nvPr/>
              </p:nvSpPr>
              <p:spPr>
                <a:xfrm>
                  <a:off x="3973132" y="2213959"/>
                  <a:ext cx="1163942" cy="78249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正負評價分析</a:t>
                  </a:r>
                </a:p>
              </p:txBody>
            </p:sp>
          </p:grp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C1CA8F1-DB03-3E4D-6ACE-63484ED56B1E}"/>
                  </a:ext>
                </a:extLst>
              </p:cNvPr>
              <p:cNvSpPr txBox="1"/>
              <p:nvPr/>
            </p:nvSpPr>
            <p:spPr>
              <a:xfrm>
                <a:off x="4114800" y="1897107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機器學習</a:t>
                </a:r>
              </a:p>
            </p:txBody>
          </p:sp>
        </p:grp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5C82066-2E26-E04F-5168-C875F25A594C}"/>
              </a:ext>
            </a:extLst>
          </p:cNvPr>
          <p:cNvGrpSpPr/>
          <p:nvPr/>
        </p:nvGrpSpPr>
        <p:grpSpPr>
          <a:xfrm>
            <a:off x="4898648" y="1803390"/>
            <a:ext cx="803694" cy="2204357"/>
            <a:chOff x="4879682" y="1811857"/>
            <a:chExt cx="803694" cy="220435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9550E75-E773-BE9D-7BDF-4E76CADB24C7}"/>
                </a:ext>
              </a:extLst>
            </p:cNvPr>
            <p:cNvSpPr/>
            <p:nvPr/>
          </p:nvSpPr>
          <p:spPr>
            <a:xfrm>
              <a:off x="5299654" y="1811857"/>
              <a:ext cx="383722" cy="2204357"/>
            </a:xfrm>
            <a:prstGeom prst="rect">
              <a:avLst/>
            </a:prstGeom>
            <a:solidFill>
              <a:srgbClr val="CA464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結果存回資料庫</a:t>
              </a:r>
            </a:p>
          </p:txBody>
        </p:sp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95FF9303-934E-D592-770E-73FCF88CBA37}"/>
                </a:ext>
              </a:extLst>
            </p:cNvPr>
            <p:cNvSpPr/>
            <p:nvPr/>
          </p:nvSpPr>
          <p:spPr>
            <a:xfrm>
              <a:off x="4879682" y="2832381"/>
              <a:ext cx="383722" cy="16329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B6AF2DE-DDD5-2B51-D9E8-3D1C05AB570D}"/>
              </a:ext>
            </a:extLst>
          </p:cNvPr>
          <p:cNvGrpSpPr/>
          <p:nvPr/>
        </p:nvGrpSpPr>
        <p:grpSpPr>
          <a:xfrm>
            <a:off x="5745606" y="1803390"/>
            <a:ext cx="2004912" cy="2204357"/>
            <a:chOff x="5720853" y="1811857"/>
            <a:chExt cx="1856189" cy="2204357"/>
          </a:xfrm>
        </p:grpSpPr>
        <p:sp>
          <p:nvSpPr>
            <p:cNvPr id="23" name="箭號: 向右 22">
              <a:extLst>
                <a:ext uri="{FF2B5EF4-FFF2-40B4-BE49-F238E27FC236}">
                  <a16:creationId xmlns:a16="http://schemas.microsoft.com/office/drawing/2014/main" id="{2A37BC89-3D5F-1B9F-A10D-2DABDAFABAA1}"/>
                </a:ext>
              </a:extLst>
            </p:cNvPr>
            <p:cNvSpPr/>
            <p:nvPr/>
          </p:nvSpPr>
          <p:spPr>
            <a:xfrm>
              <a:off x="5720853" y="2832382"/>
              <a:ext cx="383722" cy="16329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F21B7A55-3027-9842-B8D5-1E5972649CA9}"/>
                </a:ext>
              </a:extLst>
            </p:cNvPr>
            <p:cNvGrpSpPr/>
            <p:nvPr/>
          </p:nvGrpSpPr>
          <p:grpSpPr>
            <a:xfrm>
              <a:off x="6147839" y="1811857"/>
              <a:ext cx="1429203" cy="2204357"/>
              <a:chOff x="3849336" y="1828789"/>
              <a:chExt cx="1429203" cy="2204357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FA65573-C94F-816B-1B21-81F856C0BAE9}"/>
                  </a:ext>
                </a:extLst>
              </p:cNvPr>
              <p:cNvSpPr/>
              <p:nvPr/>
            </p:nvSpPr>
            <p:spPr>
              <a:xfrm>
                <a:off x="3849336" y="1828789"/>
                <a:ext cx="1429203" cy="2204357"/>
              </a:xfrm>
              <a:prstGeom prst="rect">
                <a:avLst/>
              </a:prstGeom>
              <a:solidFill>
                <a:srgbClr val="CA464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accent6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21C88271-1F74-4FDE-2CC5-9BA3E53DD046}"/>
                  </a:ext>
                </a:extLst>
              </p:cNvPr>
              <p:cNvGrpSpPr/>
              <p:nvPr/>
            </p:nvGrpSpPr>
            <p:grpSpPr>
              <a:xfrm>
                <a:off x="3990029" y="2245709"/>
                <a:ext cx="1163942" cy="1646645"/>
                <a:chOff x="3973132" y="2213959"/>
                <a:chExt cx="1163942" cy="1646645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E7B35091-5090-08A7-1100-429DB18D5480}"/>
                    </a:ext>
                  </a:extLst>
                </p:cNvPr>
                <p:cNvSpPr/>
                <p:nvPr/>
              </p:nvSpPr>
              <p:spPr>
                <a:xfrm>
                  <a:off x="3973132" y="3078106"/>
                  <a:ext cx="1163942" cy="78249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推薦信用卡</a:t>
                  </a: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D19FA425-E578-1D82-EC3D-4FA000F272BA}"/>
                    </a:ext>
                  </a:extLst>
                </p:cNvPr>
                <p:cNvSpPr/>
                <p:nvPr/>
              </p:nvSpPr>
              <p:spPr>
                <a:xfrm>
                  <a:off x="3973132" y="2213959"/>
                  <a:ext cx="1163942" cy="78249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回饋計算</a:t>
                  </a:r>
                </a:p>
              </p:txBody>
            </p:sp>
          </p:grp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183E69D-0005-0878-911D-5CE4C5C889C7}"/>
                  </a:ext>
                </a:extLst>
              </p:cNvPr>
              <p:cNvSpPr txBox="1"/>
              <p:nvPr/>
            </p:nvSpPr>
            <p:spPr>
              <a:xfrm>
                <a:off x="4114800" y="1897107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APP</a:t>
                </a:r>
                <a:endParaRPr lang="zh-TW" altLang="en-US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00976B4B-A318-6BF0-ED4D-D76412AB6337}"/>
              </a:ext>
            </a:extLst>
          </p:cNvPr>
          <p:cNvGrpSpPr/>
          <p:nvPr/>
        </p:nvGrpSpPr>
        <p:grpSpPr>
          <a:xfrm>
            <a:off x="7797248" y="1803390"/>
            <a:ext cx="803694" cy="2204357"/>
            <a:chOff x="7620306" y="1811857"/>
            <a:chExt cx="803694" cy="220435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8EC9F07-1786-C5DC-318A-02212B0A2C55}"/>
                </a:ext>
              </a:extLst>
            </p:cNvPr>
            <p:cNvSpPr/>
            <p:nvPr/>
          </p:nvSpPr>
          <p:spPr>
            <a:xfrm>
              <a:off x="8040278" y="1811857"/>
              <a:ext cx="383722" cy="2204357"/>
            </a:xfrm>
            <a:prstGeom prst="rect">
              <a:avLst/>
            </a:prstGeom>
            <a:solidFill>
              <a:srgbClr val="CA464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</a:t>
              </a:r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EC09264F-E926-7112-41CD-2E0DB83AAAC6}"/>
                </a:ext>
              </a:extLst>
            </p:cNvPr>
            <p:cNvSpPr/>
            <p:nvPr/>
          </p:nvSpPr>
          <p:spPr>
            <a:xfrm>
              <a:off x="7620306" y="2832381"/>
              <a:ext cx="383722" cy="16329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87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22</a:t>
            </a:fld>
            <a:endParaRPr lang="zh-TW" altLang="en-US" dirty="0"/>
          </a:p>
        </p:txBody>
      </p:sp>
      <p:sp>
        <p:nvSpPr>
          <p:cNvPr id="2" name="Google Shape;424;p25">
            <a:extLst>
              <a:ext uri="{FF2B5EF4-FFF2-40B4-BE49-F238E27FC236}">
                <a16:creationId xmlns:a16="http://schemas.microsoft.com/office/drawing/2014/main" id="{DBBA268F-902E-2BA7-E04C-3679010DA0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系統流程圖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013201D-3D96-56AB-26F9-5F92DA62D0FE}"/>
              </a:ext>
            </a:extLst>
          </p:cNvPr>
          <p:cNvGrpSpPr/>
          <p:nvPr/>
        </p:nvGrpSpPr>
        <p:grpSpPr>
          <a:xfrm>
            <a:off x="1025984" y="3060137"/>
            <a:ext cx="748804" cy="611397"/>
            <a:chOff x="874023" y="1404342"/>
            <a:chExt cx="748804" cy="611397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BCBE615-53D3-EE21-8DCB-F537C0EB9281}"/>
                </a:ext>
              </a:extLst>
            </p:cNvPr>
            <p:cNvGrpSpPr/>
            <p:nvPr/>
          </p:nvGrpSpPr>
          <p:grpSpPr>
            <a:xfrm>
              <a:off x="1167060" y="1404342"/>
              <a:ext cx="162730" cy="332102"/>
              <a:chOff x="1471189" y="1576542"/>
              <a:chExt cx="245110" cy="500226"/>
            </a:xfrm>
          </p:grpSpPr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2DCADB83-045B-7256-2937-AAA91083AB86}"/>
                  </a:ext>
                </a:extLst>
              </p:cNvPr>
              <p:cNvSpPr/>
              <p:nvPr/>
            </p:nvSpPr>
            <p:spPr>
              <a:xfrm>
                <a:off x="1479973" y="1576542"/>
                <a:ext cx="227542" cy="225164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7FADB1AE-CE0F-9063-FA66-7582AB50D2F1}"/>
                  </a:ext>
                </a:extLst>
              </p:cNvPr>
              <p:cNvCxnSpPr/>
              <p:nvPr/>
            </p:nvCxnSpPr>
            <p:spPr>
              <a:xfrm>
                <a:off x="1479973" y="1874520"/>
                <a:ext cx="22754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0095EE1A-4395-0BE4-524E-A601C2C76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3744" y="1801706"/>
                <a:ext cx="0" cy="16361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FC035E1A-B7EF-D837-2E41-80DBA618A9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71189" y="1947228"/>
                <a:ext cx="122555" cy="12954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FBA10469-DD07-1360-498A-487E86817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3744" y="1944687"/>
                <a:ext cx="122555" cy="12954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6EE62976-45C9-7404-CD58-FC664EEB5459}"/>
                </a:ext>
              </a:extLst>
            </p:cNvPr>
            <p:cNvSpPr/>
            <p:nvPr/>
          </p:nvSpPr>
          <p:spPr>
            <a:xfrm>
              <a:off x="874023" y="1726538"/>
              <a:ext cx="748804" cy="289201"/>
            </a:xfrm>
            <a:prstGeom prst="round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92C7E06-A771-4CAE-E9CE-A9BA62C760AF}"/>
              </a:ext>
            </a:extLst>
          </p:cNvPr>
          <p:cNvGrpSpPr/>
          <p:nvPr/>
        </p:nvGrpSpPr>
        <p:grpSpPr>
          <a:xfrm>
            <a:off x="3017055" y="1533789"/>
            <a:ext cx="5226848" cy="1917340"/>
            <a:chOff x="3167363" y="1602635"/>
            <a:chExt cx="5052081" cy="1853231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05B97222-1930-E1B2-3C16-C6509504232C}"/>
                </a:ext>
              </a:extLst>
            </p:cNvPr>
            <p:cNvGrpSpPr/>
            <p:nvPr/>
          </p:nvGrpSpPr>
          <p:grpSpPr>
            <a:xfrm>
              <a:off x="3167363" y="1602635"/>
              <a:ext cx="5052081" cy="1075832"/>
              <a:chOff x="3134002" y="1760501"/>
              <a:chExt cx="5052081" cy="1075832"/>
            </a:xfrm>
          </p:grpSpPr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FB859CC0-555D-C3B7-68B3-2AD299D81405}"/>
                  </a:ext>
                </a:extLst>
              </p:cNvPr>
              <p:cNvSpPr/>
              <p:nvPr/>
            </p:nvSpPr>
            <p:spPr>
              <a:xfrm>
                <a:off x="3134002" y="1760501"/>
                <a:ext cx="5052081" cy="1075832"/>
              </a:xfrm>
              <a:prstGeom prst="roundRect">
                <a:avLst/>
              </a:prstGeom>
              <a:solidFill>
                <a:srgbClr val="FFFAE7"/>
              </a:solidFill>
              <a:ln w="9525" cap="flat" cmpd="sng" algn="ctr">
                <a:solidFill>
                  <a:schemeClr val="accent3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44AA690D-F0C1-9586-B5E2-3195A7925AC4}"/>
                  </a:ext>
                </a:extLst>
              </p:cNvPr>
              <p:cNvSpPr/>
              <p:nvPr/>
            </p:nvSpPr>
            <p:spPr>
              <a:xfrm>
                <a:off x="3171955" y="1773756"/>
                <a:ext cx="590381" cy="171418"/>
              </a:xfrm>
              <a:prstGeom prst="round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App</a:t>
                </a:r>
                <a:r>
                  <a:rPr lang="zh-TW" altLang="en-US" sz="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後端</a:t>
                </a:r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DF4DD62-2C00-0F85-83BD-6A5BABB384B1}"/>
                </a:ext>
              </a:extLst>
            </p:cNvPr>
            <p:cNvGrpSpPr/>
            <p:nvPr/>
          </p:nvGrpSpPr>
          <p:grpSpPr>
            <a:xfrm>
              <a:off x="3275386" y="1800562"/>
              <a:ext cx="4818564" cy="792094"/>
              <a:chOff x="3275386" y="1800562"/>
              <a:chExt cx="4818564" cy="792094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8A358D03-A671-6CE8-75A9-07FE70960DF6}"/>
                  </a:ext>
                </a:extLst>
              </p:cNvPr>
              <p:cNvGrpSpPr/>
              <p:nvPr/>
            </p:nvGrpSpPr>
            <p:grpSpPr>
              <a:xfrm>
                <a:off x="3275386" y="1800562"/>
                <a:ext cx="1000051" cy="792094"/>
                <a:chOff x="3242025" y="1958428"/>
                <a:chExt cx="1000051" cy="792094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6A76DD7B-55DB-17DC-C889-4F36613EDCFA}"/>
                    </a:ext>
                  </a:extLst>
                </p:cNvPr>
                <p:cNvSpPr/>
                <p:nvPr/>
              </p:nvSpPr>
              <p:spPr>
                <a:xfrm>
                  <a:off x="3242025" y="1958428"/>
                  <a:ext cx="1000051" cy="349939"/>
                </a:xfrm>
                <a:prstGeom prst="rect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050" dirty="0">
                      <a:solidFill>
                        <a:sysClr val="windowText" lastClr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消費金額計算</a:t>
                  </a: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7DE73B1B-2034-DAC0-A157-E509BE815032}"/>
                    </a:ext>
                  </a:extLst>
                </p:cNvPr>
                <p:cNvSpPr/>
                <p:nvPr/>
              </p:nvSpPr>
              <p:spPr>
                <a:xfrm>
                  <a:off x="3242025" y="2400583"/>
                  <a:ext cx="1000051" cy="349939"/>
                </a:xfrm>
                <a:prstGeom prst="rect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050" dirty="0">
                      <a:solidFill>
                        <a:sysClr val="windowText" lastClr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個人資料管理</a:t>
                  </a:r>
                </a:p>
              </p:txBody>
            </p:sp>
          </p:grpSp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652E57AA-892F-325B-F7DC-C2F4ADB8A958}"/>
                  </a:ext>
                </a:extLst>
              </p:cNvPr>
              <p:cNvGrpSpPr/>
              <p:nvPr/>
            </p:nvGrpSpPr>
            <p:grpSpPr>
              <a:xfrm>
                <a:off x="4322742" y="1815350"/>
                <a:ext cx="1425059" cy="777303"/>
                <a:chOff x="4289381" y="1973216"/>
                <a:chExt cx="1425059" cy="777303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C59F23D6-7AFA-7EFB-5E8E-ED34DC40BFAD}"/>
                    </a:ext>
                  </a:extLst>
                </p:cNvPr>
                <p:cNvSpPr/>
                <p:nvPr/>
              </p:nvSpPr>
              <p:spPr>
                <a:xfrm>
                  <a:off x="4714389" y="1973216"/>
                  <a:ext cx="1000051" cy="349939"/>
                </a:xfrm>
                <a:prstGeom prst="rect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050" dirty="0">
                      <a:solidFill>
                        <a:sysClr val="windowText" lastClr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記帳管理</a:t>
                  </a: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243FEFE-9C34-2F84-F221-7E33BC008DDC}"/>
                    </a:ext>
                  </a:extLst>
                </p:cNvPr>
                <p:cNvSpPr/>
                <p:nvPr/>
              </p:nvSpPr>
              <p:spPr>
                <a:xfrm>
                  <a:off x="4714389" y="2400580"/>
                  <a:ext cx="1000051" cy="349939"/>
                </a:xfrm>
                <a:prstGeom prst="rect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050" dirty="0">
                      <a:solidFill>
                        <a:sysClr val="windowText" lastClr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推薦最適卡片</a:t>
                  </a:r>
                </a:p>
              </p:txBody>
            </p:sp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C982D3DE-9CB9-EA3C-9A7D-94AACF76397A}"/>
                    </a:ext>
                  </a:extLst>
                </p:cNvPr>
                <p:cNvGrpSpPr/>
                <p:nvPr/>
              </p:nvGrpSpPr>
              <p:grpSpPr>
                <a:xfrm>
                  <a:off x="4289381" y="2151651"/>
                  <a:ext cx="376985" cy="441961"/>
                  <a:chOff x="4377858" y="2045652"/>
                  <a:chExt cx="417980" cy="441961"/>
                </a:xfrm>
              </p:grpSpPr>
              <p:cxnSp>
                <p:nvCxnSpPr>
                  <p:cNvPr id="30" name="直線單箭頭接點 29">
                    <a:extLst>
                      <a:ext uri="{FF2B5EF4-FFF2-40B4-BE49-F238E27FC236}">
                        <a16:creationId xmlns:a16="http://schemas.microsoft.com/office/drawing/2014/main" id="{7D4DCD5F-AA77-F480-7675-775CDB817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77858" y="2048478"/>
                    <a:ext cx="417980" cy="0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線接點 30">
                    <a:extLst>
                      <a:ext uri="{FF2B5EF4-FFF2-40B4-BE49-F238E27FC236}">
                        <a16:creationId xmlns:a16="http://schemas.microsoft.com/office/drawing/2014/main" id="{429C8235-2EEC-9EBF-7C4A-0DF42F672E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3900" y="2045652"/>
                    <a:ext cx="0" cy="441961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線單箭頭接點 31">
                    <a:extLst>
                      <a:ext uri="{FF2B5EF4-FFF2-40B4-BE49-F238E27FC236}">
                        <a16:creationId xmlns:a16="http://schemas.microsoft.com/office/drawing/2014/main" id="{4DCAA502-1B9E-EE5C-E010-26CBE8503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27550" y="2482231"/>
                    <a:ext cx="268288" cy="619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051E9E3C-B7EF-362C-2D2D-3D86EA262A5F}"/>
                  </a:ext>
                </a:extLst>
              </p:cNvPr>
              <p:cNvGrpSpPr/>
              <p:nvPr/>
            </p:nvGrpSpPr>
            <p:grpSpPr>
              <a:xfrm>
                <a:off x="5788817" y="1808913"/>
                <a:ext cx="2305133" cy="773837"/>
                <a:chOff x="5755456" y="1966779"/>
                <a:chExt cx="2305133" cy="773837"/>
              </a:xfrm>
            </p:grpSpPr>
            <p:cxnSp>
              <p:nvCxnSpPr>
                <p:cNvPr id="20" name="直線單箭頭接點 19">
                  <a:extLst>
                    <a:ext uri="{FF2B5EF4-FFF2-40B4-BE49-F238E27FC236}">
                      <a16:creationId xmlns:a16="http://schemas.microsoft.com/office/drawing/2014/main" id="{75D4FAB6-EFB5-53CC-FF47-ACF18E960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5456" y="2159387"/>
                  <a:ext cx="376985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1" name="群組 20">
                  <a:extLst>
                    <a:ext uri="{FF2B5EF4-FFF2-40B4-BE49-F238E27FC236}">
                      <a16:creationId xmlns:a16="http://schemas.microsoft.com/office/drawing/2014/main" id="{7B9F3D2C-83A2-8FD1-91C8-0001159A6AF9}"/>
                    </a:ext>
                  </a:extLst>
                </p:cNvPr>
                <p:cNvGrpSpPr/>
                <p:nvPr/>
              </p:nvGrpSpPr>
              <p:grpSpPr>
                <a:xfrm>
                  <a:off x="6133066" y="1966779"/>
                  <a:ext cx="1927523" cy="773837"/>
                  <a:chOff x="6133066" y="1966779"/>
                  <a:chExt cx="1927523" cy="773837"/>
                </a:xfrm>
              </p:grpSpPr>
              <p:sp>
                <p:nvSpPr>
                  <p:cNvPr id="22" name="矩形: 圓角 21">
                    <a:extLst>
                      <a:ext uri="{FF2B5EF4-FFF2-40B4-BE49-F238E27FC236}">
                        <a16:creationId xmlns:a16="http://schemas.microsoft.com/office/drawing/2014/main" id="{0F19D8C0-4F58-6770-ED5E-5C19B6E7E79C}"/>
                      </a:ext>
                    </a:extLst>
                  </p:cNvPr>
                  <p:cNvSpPr/>
                  <p:nvPr/>
                </p:nvSpPr>
                <p:spPr>
                  <a:xfrm>
                    <a:off x="6186347" y="1966779"/>
                    <a:ext cx="1874242" cy="773837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9525" cap="flat" cmpd="sng" algn="ctr">
                    <a:solidFill>
                      <a:schemeClr val="accent3">
                        <a:lumMod val="6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grpSp>
                <p:nvGrpSpPr>
                  <p:cNvPr id="23" name="群組 22">
                    <a:extLst>
                      <a:ext uri="{FF2B5EF4-FFF2-40B4-BE49-F238E27FC236}">
                        <a16:creationId xmlns:a16="http://schemas.microsoft.com/office/drawing/2014/main" id="{FEB94F6F-05EF-A977-A560-78D511B074EC}"/>
                      </a:ext>
                    </a:extLst>
                  </p:cNvPr>
                  <p:cNvGrpSpPr/>
                  <p:nvPr/>
                </p:nvGrpSpPr>
                <p:grpSpPr>
                  <a:xfrm>
                    <a:off x="6242800" y="2240755"/>
                    <a:ext cx="1771583" cy="369254"/>
                    <a:chOff x="6242800" y="2279084"/>
                    <a:chExt cx="1771583" cy="349939"/>
                  </a:xfrm>
                </p:grpSpPr>
                <p:sp>
                  <p:nvSpPr>
                    <p:cNvPr id="25" name="矩形 24">
                      <a:extLst>
                        <a:ext uri="{FF2B5EF4-FFF2-40B4-BE49-F238E27FC236}">
                          <a16:creationId xmlns:a16="http://schemas.microsoft.com/office/drawing/2014/main" id="{88600EF6-56E4-48D1-B7A8-35674B79F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42800" y="2279084"/>
                      <a:ext cx="741528" cy="349939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2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TW" altLang="en-US" sz="105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餘額管理</a:t>
                      </a:r>
                    </a:p>
                  </p:txBody>
                </p:sp>
                <p:sp>
                  <p:nvSpPr>
                    <p:cNvPr id="26" name="矩形 25">
                      <a:extLst>
                        <a:ext uri="{FF2B5EF4-FFF2-40B4-BE49-F238E27FC236}">
                          <a16:creationId xmlns:a16="http://schemas.microsoft.com/office/drawing/2014/main" id="{A7DA80C1-2641-BECD-27AF-ED7353E4F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7662" y="2279084"/>
                      <a:ext cx="996721" cy="349939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2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TW" altLang="en-US" sz="105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持卡清單編輯</a:t>
                      </a:r>
                    </a:p>
                  </p:txBody>
                </p:sp>
              </p:grpSp>
              <p:sp>
                <p:nvSpPr>
                  <p:cNvPr id="24" name="矩形: 圓角 23">
                    <a:extLst>
                      <a:ext uri="{FF2B5EF4-FFF2-40B4-BE49-F238E27FC236}">
                        <a16:creationId xmlns:a16="http://schemas.microsoft.com/office/drawing/2014/main" id="{A4BA88D9-087F-F590-C248-057B2C91330B}"/>
                      </a:ext>
                    </a:extLst>
                  </p:cNvPr>
                  <p:cNvSpPr/>
                  <p:nvPr/>
                </p:nvSpPr>
                <p:spPr>
                  <a:xfrm>
                    <a:off x="6133066" y="2018058"/>
                    <a:ext cx="743273" cy="171418"/>
                  </a:xfrm>
                  <a:prstGeom prst="roundRect">
                    <a:avLst/>
                  </a:prstGeom>
                  <a:noFill/>
                  <a:ln w="1905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信用卡管理</a:t>
                    </a:r>
                  </a:p>
                </p:txBody>
              </p:sp>
            </p:grpSp>
          </p:grpSp>
        </p:grp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6FD80686-5E81-9EC8-330F-EBA01AAC9A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70832" y="3093183"/>
              <a:ext cx="72536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8AE3CA29-9217-8FD6-2C1F-A9C7D5236E5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505682" y="3093183"/>
              <a:ext cx="72536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365B466F-1337-055D-02D4-89DE3364A25E}"/>
              </a:ext>
            </a:extLst>
          </p:cNvPr>
          <p:cNvGrpSpPr/>
          <p:nvPr/>
        </p:nvGrpSpPr>
        <p:grpSpPr>
          <a:xfrm>
            <a:off x="3068240" y="2841036"/>
            <a:ext cx="5177573" cy="1951398"/>
            <a:chOff x="3068239" y="2906350"/>
            <a:chExt cx="5177573" cy="1951398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F8500DCC-F25B-CF30-CD91-983A13B8D528}"/>
                </a:ext>
              </a:extLst>
            </p:cNvPr>
            <p:cNvGrpSpPr/>
            <p:nvPr/>
          </p:nvGrpSpPr>
          <p:grpSpPr>
            <a:xfrm>
              <a:off x="3068239" y="3571012"/>
              <a:ext cx="1105748" cy="1097466"/>
              <a:chOff x="3172007" y="3499495"/>
              <a:chExt cx="1279225" cy="1269644"/>
            </a:xfrm>
          </p:grpSpPr>
          <p:sp>
            <p:nvSpPr>
              <p:cNvPr id="69" name="矩形: 圓角 68">
                <a:extLst>
                  <a:ext uri="{FF2B5EF4-FFF2-40B4-BE49-F238E27FC236}">
                    <a16:creationId xmlns:a16="http://schemas.microsoft.com/office/drawing/2014/main" id="{CBD0D41B-586B-7703-0A93-BC39FDB76B57}"/>
                  </a:ext>
                </a:extLst>
              </p:cNvPr>
              <p:cNvSpPr/>
              <p:nvPr/>
            </p:nvSpPr>
            <p:spPr>
              <a:xfrm>
                <a:off x="3172007" y="3499495"/>
                <a:ext cx="1279225" cy="1269644"/>
              </a:xfrm>
              <a:prstGeom prst="roundRect">
                <a:avLst/>
              </a:prstGeom>
              <a:solidFill>
                <a:srgbClr val="FFFAE7"/>
              </a:solidFill>
              <a:ln w="9525" cap="flat" cmpd="sng" algn="ctr">
                <a:solidFill>
                  <a:schemeClr val="accent3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0" name="矩形: 圓角 69">
                <a:extLst>
                  <a:ext uri="{FF2B5EF4-FFF2-40B4-BE49-F238E27FC236}">
                    <a16:creationId xmlns:a16="http://schemas.microsoft.com/office/drawing/2014/main" id="{C52975F5-9ADF-76C6-F991-6CCDDA78B457}"/>
                  </a:ext>
                </a:extLst>
              </p:cNvPr>
              <p:cNvSpPr/>
              <p:nvPr/>
            </p:nvSpPr>
            <p:spPr>
              <a:xfrm>
                <a:off x="3180881" y="3556554"/>
                <a:ext cx="588170" cy="134796"/>
              </a:xfrm>
              <a:prstGeom prst="round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TW" altLang="en-US" sz="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資料庫</a:t>
                </a:r>
              </a:p>
            </p:txBody>
          </p:sp>
          <p:grpSp>
            <p:nvGrpSpPr>
              <p:cNvPr id="71" name="Google Shape;7460;p49">
                <a:extLst>
                  <a:ext uri="{FF2B5EF4-FFF2-40B4-BE49-F238E27FC236}">
                    <a16:creationId xmlns:a16="http://schemas.microsoft.com/office/drawing/2014/main" id="{E6E9863E-1A58-3BE0-03B4-F70DC5276D57}"/>
                  </a:ext>
                </a:extLst>
              </p:cNvPr>
              <p:cNvGrpSpPr/>
              <p:nvPr/>
            </p:nvGrpSpPr>
            <p:grpSpPr>
              <a:xfrm>
                <a:off x="3455757" y="3756273"/>
                <a:ext cx="771340" cy="773260"/>
                <a:chOff x="-3771675" y="3971775"/>
                <a:chExt cx="291300" cy="292025"/>
              </a:xfrm>
              <a:solidFill>
                <a:schemeClr val="tx1"/>
              </a:solidFill>
            </p:grpSpPr>
            <p:sp>
              <p:nvSpPr>
                <p:cNvPr id="73" name="Google Shape;7461;p49">
                  <a:extLst>
                    <a:ext uri="{FF2B5EF4-FFF2-40B4-BE49-F238E27FC236}">
                      <a16:creationId xmlns:a16="http://schemas.microsoft.com/office/drawing/2014/main" id="{014A34CE-0700-9842-3912-567CD6E2EE40}"/>
                    </a:ext>
                  </a:extLst>
                </p:cNvPr>
                <p:cNvSpPr/>
                <p:nvPr/>
              </p:nvSpPr>
              <p:spPr>
                <a:xfrm>
                  <a:off x="-3770100" y="3971775"/>
                  <a:ext cx="218975" cy="6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2671" extrusionOk="0">
                      <a:moveTo>
                        <a:pt x="4391" y="0"/>
                      </a:moveTo>
                      <a:cubicBezTo>
                        <a:pt x="2410" y="0"/>
                        <a:pt x="426" y="449"/>
                        <a:pt x="0" y="1347"/>
                      </a:cubicBezTo>
                      <a:cubicBezTo>
                        <a:pt x="426" y="2229"/>
                        <a:pt x="2410" y="2670"/>
                        <a:pt x="4391" y="2670"/>
                      </a:cubicBezTo>
                      <a:cubicBezTo>
                        <a:pt x="6372" y="2670"/>
                        <a:pt x="8349" y="2229"/>
                        <a:pt x="8759" y="1347"/>
                      </a:cubicBezTo>
                      <a:cubicBezTo>
                        <a:pt x="8349" y="449"/>
                        <a:pt x="6372" y="0"/>
                        <a:pt x="439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74" name="Google Shape;7462;p49">
                  <a:extLst>
                    <a:ext uri="{FF2B5EF4-FFF2-40B4-BE49-F238E27FC236}">
                      <a16:creationId xmlns:a16="http://schemas.microsoft.com/office/drawing/2014/main" id="{80107F63-B81E-3E6E-E1ED-BD3FE963F672}"/>
                    </a:ext>
                  </a:extLst>
                </p:cNvPr>
                <p:cNvSpPr/>
                <p:nvPr/>
              </p:nvSpPr>
              <p:spPr>
                <a:xfrm>
                  <a:off x="-3771674" y="4030650"/>
                  <a:ext cx="222125" cy="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5" h="3120" extrusionOk="0">
                      <a:moveTo>
                        <a:pt x="0" y="0"/>
                      </a:moveTo>
                      <a:lnTo>
                        <a:pt x="0" y="1418"/>
                      </a:lnTo>
                      <a:cubicBezTo>
                        <a:pt x="0" y="2521"/>
                        <a:pt x="2048" y="3088"/>
                        <a:pt x="4127" y="3119"/>
                      </a:cubicBezTo>
                      <a:cubicBezTo>
                        <a:pt x="4915" y="1891"/>
                        <a:pt x="6301" y="1103"/>
                        <a:pt x="7877" y="1103"/>
                      </a:cubicBezTo>
                      <a:cubicBezTo>
                        <a:pt x="8223" y="1103"/>
                        <a:pt x="8570" y="1135"/>
                        <a:pt x="8885" y="1229"/>
                      </a:cubicBezTo>
                      <a:lnTo>
                        <a:pt x="8885" y="0"/>
                      </a:lnTo>
                      <a:cubicBezTo>
                        <a:pt x="7908" y="788"/>
                        <a:pt x="6112" y="1072"/>
                        <a:pt x="4443" y="1072"/>
                      </a:cubicBezTo>
                      <a:cubicBezTo>
                        <a:pt x="2804" y="1072"/>
                        <a:pt x="977" y="75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75" name="Google Shape;7463;p49">
                  <a:extLst>
                    <a:ext uri="{FF2B5EF4-FFF2-40B4-BE49-F238E27FC236}">
                      <a16:creationId xmlns:a16="http://schemas.microsoft.com/office/drawing/2014/main" id="{E776CF7B-77CC-B9B3-5FD5-57E4777D7A9C}"/>
                    </a:ext>
                  </a:extLst>
                </p:cNvPr>
                <p:cNvSpPr/>
                <p:nvPr/>
              </p:nvSpPr>
              <p:spPr>
                <a:xfrm>
                  <a:off x="-3669425" y="4074750"/>
                  <a:ext cx="189050" cy="1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7562" extrusionOk="0">
                      <a:moveTo>
                        <a:pt x="5501" y="2732"/>
                      </a:moveTo>
                      <a:cubicBezTo>
                        <a:pt x="5748" y="2732"/>
                        <a:pt x="6008" y="3067"/>
                        <a:pt x="5766" y="3309"/>
                      </a:cubicBezTo>
                      <a:lnTo>
                        <a:pt x="3718" y="5356"/>
                      </a:lnTo>
                      <a:cubicBezTo>
                        <a:pt x="3655" y="5420"/>
                        <a:pt x="3568" y="5451"/>
                        <a:pt x="3482" y="5451"/>
                      </a:cubicBezTo>
                      <a:cubicBezTo>
                        <a:pt x="3395" y="5451"/>
                        <a:pt x="3308" y="5420"/>
                        <a:pt x="3245" y="5356"/>
                      </a:cubicBezTo>
                      <a:lnTo>
                        <a:pt x="1859" y="4002"/>
                      </a:lnTo>
                      <a:cubicBezTo>
                        <a:pt x="1617" y="3760"/>
                        <a:pt x="1840" y="3425"/>
                        <a:pt x="2099" y="3425"/>
                      </a:cubicBezTo>
                      <a:cubicBezTo>
                        <a:pt x="2177" y="3425"/>
                        <a:pt x="2259" y="3456"/>
                        <a:pt x="2332" y="3529"/>
                      </a:cubicBezTo>
                      <a:lnTo>
                        <a:pt x="3466" y="4663"/>
                      </a:lnTo>
                      <a:lnTo>
                        <a:pt x="5293" y="2836"/>
                      </a:lnTo>
                      <a:cubicBezTo>
                        <a:pt x="5352" y="2763"/>
                        <a:pt x="5426" y="2732"/>
                        <a:pt x="5501" y="2732"/>
                      </a:cubicBezTo>
                      <a:close/>
                      <a:moveTo>
                        <a:pt x="3781" y="1"/>
                      </a:moveTo>
                      <a:cubicBezTo>
                        <a:pt x="1702" y="1"/>
                        <a:pt x="0" y="1702"/>
                        <a:pt x="0" y="3781"/>
                      </a:cubicBezTo>
                      <a:cubicBezTo>
                        <a:pt x="0" y="5892"/>
                        <a:pt x="1702" y="7562"/>
                        <a:pt x="3781" y="7562"/>
                      </a:cubicBezTo>
                      <a:cubicBezTo>
                        <a:pt x="5860" y="7562"/>
                        <a:pt x="7562" y="5892"/>
                        <a:pt x="7562" y="3781"/>
                      </a:cubicBezTo>
                      <a:cubicBezTo>
                        <a:pt x="7562" y="1702"/>
                        <a:pt x="5860" y="1"/>
                        <a:pt x="37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76" name="Google Shape;7464;p49">
                  <a:extLst>
                    <a:ext uri="{FF2B5EF4-FFF2-40B4-BE49-F238E27FC236}">
                      <a16:creationId xmlns:a16="http://schemas.microsoft.com/office/drawing/2014/main" id="{C8DFF659-3902-7742-191C-91E62CC114D6}"/>
                    </a:ext>
                  </a:extLst>
                </p:cNvPr>
                <p:cNvSpPr/>
                <p:nvPr/>
              </p:nvSpPr>
              <p:spPr>
                <a:xfrm>
                  <a:off x="-3771675" y="4099950"/>
                  <a:ext cx="94525" cy="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1" h="3057" extrusionOk="0">
                      <a:moveTo>
                        <a:pt x="0" y="1"/>
                      </a:moveTo>
                      <a:lnTo>
                        <a:pt x="0" y="1419"/>
                      </a:lnTo>
                      <a:cubicBezTo>
                        <a:pt x="0" y="2364"/>
                        <a:pt x="1607" y="2899"/>
                        <a:pt x="3434" y="3057"/>
                      </a:cubicBezTo>
                      <a:cubicBezTo>
                        <a:pt x="3371" y="2364"/>
                        <a:pt x="3497" y="1671"/>
                        <a:pt x="3781" y="1040"/>
                      </a:cubicBezTo>
                      <a:cubicBezTo>
                        <a:pt x="2332" y="977"/>
                        <a:pt x="819" y="66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77" name="Google Shape;7465;p49">
                  <a:extLst>
                    <a:ext uri="{FF2B5EF4-FFF2-40B4-BE49-F238E27FC236}">
                      <a16:creationId xmlns:a16="http://schemas.microsoft.com/office/drawing/2014/main" id="{E736CAA1-CC8B-D96E-0FE7-D0253D2FA452}"/>
                    </a:ext>
                  </a:extLst>
                </p:cNvPr>
                <p:cNvSpPr/>
                <p:nvPr/>
              </p:nvSpPr>
              <p:spPr>
                <a:xfrm>
                  <a:off x="-3771675" y="4167700"/>
                  <a:ext cx="135500" cy="9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0" h="3813" extrusionOk="0">
                      <a:moveTo>
                        <a:pt x="0" y="0"/>
                      </a:moveTo>
                      <a:lnTo>
                        <a:pt x="0" y="2111"/>
                      </a:lnTo>
                      <a:cubicBezTo>
                        <a:pt x="0" y="3277"/>
                        <a:pt x="2237" y="3812"/>
                        <a:pt x="4443" y="3812"/>
                      </a:cubicBezTo>
                      <a:cubicBezTo>
                        <a:pt x="4789" y="3812"/>
                        <a:pt x="5104" y="3812"/>
                        <a:pt x="5419" y="3781"/>
                      </a:cubicBezTo>
                      <a:cubicBezTo>
                        <a:pt x="4474" y="3151"/>
                        <a:pt x="3781" y="2206"/>
                        <a:pt x="3529" y="1071"/>
                      </a:cubicBezTo>
                      <a:cubicBezTo>
                        <a:pt x="2174" y="977"/>
                        <a:pt x="788" y="66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139B0C8B-790A-CB7F-2980-684839800473}"/>
                  </a:ext>
                </a:extLst>
              </p:cNvPr>
              <p:cNvSpPr/>
              <p:nvPr/>
            </p:nvSpPr>
            <p:spPr>
              <a:xfrm>
                <a:off x="3614673" y="4560216"/>
                <a:ext cx="451792" cy="166942"/>
              </a:xfrm>
              <a:prstGeom prst="roundRect">
                <a:avLst/>
              </a:prstGeom>
              <a:no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DB</a:t>
                </a:r>
                <a:endPara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63508D42-B294-EF8B-96AD-15A9130851E9}"/>
                </a:ext>
              </a:extLst>
            </p:cNvPr>
            <p:cNvGrpSpPr/>
            <p:nvPr/>
          </p:nvGrpSpPr>
          <p:grpSpPr>
            <a:xfrm>
              <a:off x="4548228" y="4039136"/>
              <a:ext cx="3127897" cy="818612"/>
              <a:chOff x="4928115" y="3905754"/>
              <a:chExt cx="3301455" cy="864034"/>
            </a:xfrm>
          </p:grpSpPr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5D508A47-63DE-FBF4-CA35-40604953889B}"/>
                  </a:ext>
                </a:extLst>
              </p:cNvPr>
              <p:cNvGrpSpPr/>
              <p:nvPr/>
            </p:nvGrpSpPr>
            <p:grpSpPr>
              <a:xfrm>
                <a:off x="4928115" y="3905754"/>
                <a:ext cx="3301455" cy="864034"/>
                <a:chOff x="4928115" y="3905754"/>
                <a:chExt cx="3301455" cy="864034"/>
              </a:xfrm>
            </p:grpSpPr>
            <p:sp>
              <p:nvSpPr>
                <p:cNvPr id="67" name="矩形: 圓角 66">
                  <a:extLst>
                    <a:ext uri="{FF2B5EF4-FFF2-40B4-BE49-F238E27FC236}">
                      <a16:creationId xmlns:a16="http://schemas.microsoft.com/office/drawing/2014/main" id="{34056B89-674F-BC58-7F69-A8ABF5E3E8FC}"/>
                    </a:ext>
                  </a:extLst>
                </p:cNvPr>
                <p:cNvSpPr/>
                <p:nvPr/>
              </p:nvSpPr>
              <p:spPr>
                <a:xfrm>
                  <a:off x="4928115" y="3905754"/>
                  <a:ext cx="3301455" cy="864034"/>
                </a:xfrm>
                <a:prstGeom prst="roundRect">
                  <a:avLst/>
                </a:prstGeom>
                <a:solidFill>
                  <a:srgbClr val="FFFAE7"/>
                </a:solidFill>
                <a:ln w="9525" cap="flat" cmpd="sng" algn="ctr">
                  <a:solidFill>
                    <a:schemeClr val="accent3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8" name="矩形: 圓角 67">
                  <a:extLst>
                    <a:ext uri="{FF2B5EF4-FFF2-40B4-BE49-F238E27FC236}">
                      <a16:creationId xmlns:a16="http://schemas.microsoft.com/office/drawing/2014/main" id="{32C588BA-6595-B32A-3022-5C0C571DC1FA}"/>
                    </a:ext>
                  </a:extLst>
                </p:cNvPr>
                <p:cNvSpPr/>
                <p:nvPr/>
              </p:nvSpPr>
              <p:spPr>
                <a:xfrm>
                  <a:off x="4974176" y="3936228"/>
                  <a:ext cx="427784" cy="183020"/>
                </a:xfrm>
                <a:prstGeom prst="roundRect">
                  <a:avLst/>
                </a:prstGeom>
                <a:noFill/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zh-TW" altLang="en-US" sz="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爬蟲</a:t>
                  </a:r>
                </a:p>
              </p:txBody>
            </p:sp>
          </p:grp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6F48FBF8-4EB0-0CA2-506A-B57518B1F28F}"/>
                  </a:ext>
                </a:extLst>
              </p:cNvPr>
              <p:cNvGrpSpPr/>
              <p:nvPr/>
            </p:nvGrpSpPr>
            <p:grpSpPr>
              <a:xfrm>
                <a:off x="5528470" y="4072393"/>
                <a:ext cx="2333552" cy="660165"/>
                <a:chOff x="5157936" y="4044132"/>
                <a:chExt cx="2558038" cy="723673"/>
              </a:xfrm>
            </p:grpSpPr>
            <p:pic>
              <p:nvPicPr>
                <p:cNvPr id="61" name="圖片 60">
                  <a:extLst>
                    <a:ext uri="{FF2B5EF4-FFF2-40B4-BE49-F238E27FC236}">
                      <a16:creationId xmlns:a16="http://schemas.microsoft.com/office/drawing/2014/main" id="{6BA82E6D-1B9B-7EB2-7E61-CC73762D3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49" b="249"/>
                <a:stretch/>
              </p:blipFill>
              <p:spPr>
                <a:xfrm>
                  <a:off x="6158376" y="4044132"/>
                  <a:ext cx="453126" cy="453128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62" name="圖片 61">
                  <a:extLst>
                    <a:ext uri="{FF2B5EF4-FFF2-40B4-BE49-F238E27FC236}">
                      <a16:creationId xmlns:a16="http://schemas.microsoft.com/office/drawing/2014/main" id="{5BA6A5E6-7EF6-6300-946B-6741C55DD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47" b="147"/>
                <a:stretch/>
              </p:blipFill>
              <p:spPr>
                <a:xfrm>
                  <a:off x="5218577" y="4068641"/>
                  <a:ext cx="426034" cy="426032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63" name="圖片 62">
                  <a:extLst>
                    <a:ext uri="{FF2B5EF4-FFF2-40B4-BE49-F238E27FC236}">
                      <a16:creationId xmlns:a16="http://schemas.microsoft.com/office/drawing/2014/main" id="{A6CE7E1A-6A10-B639-103D-7957684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7163466" y="4068641"/>
                  <a:ext cx="431184" cy="431183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1428587A-48F6-906D-B8D0-1CFC9C47D933}"/>
                    </a:ext>
                  </a:extLst>
                </p:cNvPr>
                <p:cNvSpPr/>
                <p:nvPr/>
              </p:nvSpPr>
              <p:spPr>
                <a:xfrm>
                  <a:off x="6108919" y="4482920"/>
                  <a:ext cx="557609" cy="271553"/>
                </a:xfrm>
                <a:prstGeom prst="roundRect">
                  <a:avLst/>
                </a:prstGeom>
                <a:noFill/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PTT</a:t>
                  </a:r>
                  <a:endParaRPr lang="zh-TW" altLang="en-US" sz="105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5" name="矩形: 圓角 64">
                  <a:extLst>
                    <a:ext uri="{FF2B5EF4-FFF2-40B4-BE49-F238E27FC236}">
                      <a16:creationId xmlns:a16="http://schemas.microsoft.com/office/drawing/2014/main" id="{A78C6E91-4F23-6153-3FEA-03806E1B82A9}"/>
                    </a:ext>
                  </a:extLst>
                </p:cNvPr>
                <p:cNvSpPr/>
                <p:nvPr/>
              </p:nvSpPr>
              <p:spPr>
                <a:xfrm>
                  <a:off x="7044509" y="4467526"/>
                  <a:ext cx="671465" cy="286947"/>
                </a:xfrm>
                <a:prstGeom prst="roundRect">
                  <a:avLst/>
                </a:prstGeom>
                <a:noFill/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 err="1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Dcard</a:t>
                  </a:r>
                  <a:endParaRPr lang="zh-TW" altLang="en-US" sz="105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EC151F83-2EAE-F954-FE85-5DDAF9F5D474}"/>
                    </a:ext>
                  </a:extLst>
                </p:cNvPr>
                <p:cNvSpPr/>
                <p:nvPr/>
              </p:nvSpPr>
              <p:spPr>
                <a:xfrm>
                  <a:off x="5157936" y="4480857"/>
                  <a:ext cx="549030" cy="286948"/>
                </a:xfrm>
                <a:prstGeom prst="roundRect">
                  <a:avLst/>
                </a:prstGeom>
                <a:noFill/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5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FB</a:t>
                  </a:r>
                  <a:endParaRPr lang="zh-TW" altLang="en-US" sz="105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05FCC262-357E-D505-9AE9-4B3BA32A1880}"/>
                </a:ext>
              </a:extLst>
            </p:cNvPr>
            <p:cNvGrpSpPr/>
            <p:nvPr/>
          </p:nvGrpSpPr>
          <p:grpSpPr>
            <a:xfrm>
              <a:off x="4553321" y="2906350"/>
              <a:ext cx="3127898" cy="1019276"/>
              <a:chOff x="4902187" y="2906123"/>
              <a:chExt cx="3301455" cy="1075832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C76AF44F-D451-89D1-59DA-649FCC3E8390}"/>
                  </a:ext>
                </a:extLst>
              </p:cNvPr>
              <p:cNvGrpSpPr/>
              <p:nvPr/>
            </p:nvGrpSpPr>
            <p:grpSpPr>
              <a:xfrm>
                <a:off x="4902187" y="2906123"/>
                <a:ext cx="3301455" cy="1075832"/>
                <a:chOff x="3134002" y="1760501"/>
                <a:chExt cx="5052081" cy="1075832"/>
              </a:xfrm>
            </p:grpSpPr>
            <p:sp>
              <p:nvSpPr>
                <p:cNvPr id="57" name="矩形: 圓角 56">
                  <a:extLst>
                    <a:ext uri="{FF2B5EF4-FFF2-40B4-BE49-F238E27FC236}">
                      <a16:creationId xmlns:a16="http://schemas.microsoft.com/office/drawing/2014/main" id="{3089218D-96D7-7C2E-5784-FDDFB2EF89C1}"/>
                    </a:ext>
                  </a:extLst>
                </p:cNvPr>
                <p:cNvSpPr/>
                <p:nvPr/>
              </p:nvSpPr>
              <p:spPr>
                <a:xfrm>
                  <a:off x="3134002" y="1760501"/>
                  <a:ext cx="5052081" cy="1075832"/>
                </a:xfrm>
                <a:prstGeom prst="roundRect">
                  <a:avLst/>
                </a:prstGeom>
                <a:solidFill>
                  <a:srgbClr val="FFFAE7"/>
                </a:solidFill>
                <a:ln w="9525" cap="flat" cmpd="sng" algn="ctr">
                  <a:solidFill>
                    <a:schemeClr val="accent3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8" name="矩形: 圓角 57">
                  <a:extLst>
                    <a:ext uri="{FF2B5EF4-FFF2-40B4-BE49-F238E27FC236}">
                      <a16:creationId xmlns:a16="http://schemas.microsoft.com/office/drawing/2014/main" id="{5236879E-C711-3514-D573-5B0C507CD503}"/>
                    </a:ext>
                  </a:extLst>
                </p:cNvPr>
                <p:cNvSpPr/>
                <p:nvPr/>
              </p:nvSpPr>
              <p:spPr>
                <a:xfrm>
                  <a:off x="3182867" y="1806624"/>
                  <a:ext cx="979587" cy="134664"/>
                </a:xfrm>
                <a:prstGeom prst="roundRect">
                  <a:avLst/>
                </a:prstGeom>
                <a:noFill/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8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機器學習</a:t>
                  </a:r>
                </a:p>
              </p:txBody>
            </p:sp>
          </p:grp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5A1DD41F-8946-6337-EC72-D0180FEEF3E1}"/>
                  </a:ext>
                </a:extLst>
              </p:cNvPr>
              <p:cNvGrpSpPr/>
              <p:nvPr/>
            </p:nvGrpSpPr>
            <p:grpSpPr>
              <a:xfrm>
                <a:off x="4940815" y="3132672"/>
                <a:ext cx="3177198" cy="773837"/>
                <a:chOff x="4940815" y="3132672"/>
                <a:chExt cx="3177198" cy="773837"/>
              </a:xfrm>
            </p:grpSpPr>
            <p:grpSp>
              <p:nvGrpSpPr>
                <p:cNvPr id="52" name="群組 51">
                  <a:extLst>
                    <a:ext uri="{FF2B5EF4-FFF2-40B4-BE49-F238E27FC236}">
                      <a16:creationId xmlns:a16="http://schemas.microsoft.com/office/drawing/2014/main" id="{B177E369-C697-71DE-A38E-0FEDAE64F1CE}"/>
                    </a:ext>
                  </a:extLst>
                </p:cNvPr>
                <p:cNvGrpSpPr/>
                <p:nvPr/>
              </p:nvGrpSpPr>
              <p:grpSpPr>
                <a:xfrm>
                  <a:off x="4940815" y="3132672"/>
                  <a:ext cx="3177198" cy="773837"/>
                  <a:chOff x="6156222" y="1966779"/>
                  <a:chExt cx="1904368" cy="773837"/>
                </a:xfrm>
              </p:grpSpPr>
              <p:sp>
                <p:nvSpPr>
                  <p:cNvPr id="54" name="矩形: 圓角 53">
                    <a:extLst>
                      <a:ext uri="{FF2B5EF4-FFF2-40B4-BE49-F238E27FC236}">
                        <a16:creationId xmlns:a16="http://schemas.microsoft.com/office/drawing/2014/main" id="{EF9E103B-BCE4-F64B-3561-8DB0EC1B3CF4}"/>
                      </a:ext>
                    </a:extLst>
                  </p:cNvPr>
                  <p:cNvSpPr/>
                  <p:nvPr/>
                </p:nvSpPr>
                <p:spPr>
                  <a:xfrm>
                    <a:off x="6186348" y="1966779"/>
                    <a:ext cx="1874242" cy="773837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9525" cap="flat" cmpd="sng" algn="ctr">
                    <a:solidFill>
                      <a:schemeClr val="accent3">
                        <a:lumMod val="6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3466759A-6459-B052-1084-4BC0EF2E62D8}"/>
                      </a:ext>
                    </a:extLst>
                  </p:cNvPr>
                  <p:cNvSpPr/>
                  <p:nvPr/>
                </p:nvSpPr>
                <p:spPr>
                  <a:xfrm>
                    <a:off x="6312522" y="2238553"/>
                    <a:ext cx="775375" cy="369254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2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11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分類正負面評價</a:t>
                    </a:r>
                  </a:p>
                </p:txBody>
              </p:sp>
              <p:sp>
                <p:nvSpPr>
                  <p:cNvPr id="56" name="矩形: 圓角 55">
                    <a:extLst>
                      <a:ext uri="{FF2B5EF4-FFF2-40B4-BE49-F238E27FC236}">
                        <a16:creationId xmlns:a16="http://schemas.microsoft.com/office/drawing/2014/main" id="{A45DE22A-655F-9503-9994-17E0427F138E}"/>
                      </a:ext>
                    </a:extLst>
                  </p:cNvPr>
                  <p:cNvSpPr/>
                  <p:nvPr/>
                </p:nvSpPr>
                <p:spPr>
                  <a:xfrm>
                    <a:off x="6156222" y="2005944"/>
                    <a:ext cx="647499" cy="197714"/>
                  </a:xfrm>
                  <a:prstGeom prst="roundRect">
                    <a:avLst/>
                  </a:prstGeom>
                  <a:noFill/>
                  <a:ln w="1905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NLP</a:t>
                    </a:r>
                    <a:r>
                      <a:rPr lang="zh-TW" altLang="en-US" sz="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自然語言處理</a:t>
                    </a:r>
                  </a:p>
                </p:txBody>
              </p:sp>
            </p:grp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3979F30B-F7CE-0A6B-12A9-7DA10EF41BD4}"/>
                    </a:ext>
                  </a:extLst>
                </p:cNvPr>
                <p:cNvSpPr/>
                <p:nvPr/>
              </p:nvSpPr>
              <p:spPr>
                <a:xfrm>
                  <a:off x="6607285" y="3404446"/>
                  <a:ext cx="1299572" cy="36925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100" dirty="0">
                      <a:solidFill>
                        <a:sysClr val="windowText" lastClr="0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分類卡片關鍵字</a:t>
                  </a:r>
                </a:p>
              </p:txBody>
            </p:sp>
          </p:grp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EAB3F6F-24A8-F0E6-930B-3A387A3859EA}"/>
                </a:ext>
              </a:extLst>
            </p:cNvPr>
            <p:cNvSpPr/>
            <p:nvPr/>
          </p:nvSpPr>
          <p:spPr>
            <a:xfrm>
              <a:off x="7939495" y="3516331"/>
              <a:ext cx="306317" cy="91919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定時器</a:t>
              </a: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43A6CEAA-0FDD-90C2-0B00-B6E0AB645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9761" y="4182535"/>
              <a:ext cx="261691" cy="17339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D4EAE54F-C4EE-55E8-3775-149BFED02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5794" y="3603699"/>
              <a:ext cx="261691" cy="17339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F25DABD1-9214-55F7-154C-42AE92CA8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3987" y="4295617"/>
              <a:ext cx="379334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F0884D96-549F-2057-FAEA-BED6B3F03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3987" y="3731568"/>
              <a:ext cx="379334" cy="17084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69B04B83-8708-FADF-6413-BA5BD0B92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5791" y="3640226"/>
              <a:ext cx="380618" cy="168524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661E68AF-8C26-29EE-C4B6-9B3EB4C56464}"/>
                </a:ext>
              </a:extLst>
            </p:cNvPr>
            <p:cNvSpPr/>
            <p:nvPr/>
          </p:nvSpPr>
          <p:spPr>
            <a:xfrm>
              <a:off x="4184332" y="4325729"/>
              <a:ext cx="379334" cy="124799"/>
            </a:xfrm>
            <a:prstGeom prst="round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7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</a:t>
              </a: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ACA14910-2E97-0E4E-30E8-D93DB57CB573}"/>
                </a:ext>
              </a:extLst>
            </p:cNvPr>
            <p:cNvSpPr/>
            <p:nvPr/>
          </p:nvSpPr>
          <p:spPr>
            <a:xfrm rot="20141173">
              <a:off x="4136619" y="3603470"/>
              <a:ext cx="379334" cy="124799"/>
            </a:xfrm>
            <a:prstGeom prst="round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7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</a:t>
              </a:r>
            </a:p>
          </p:txBody>
        </p:sp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5F343273-0911-B823-6098-D65DDF84A11B}"/>
                </a:ext>
              </a:extLst>
            </p:cNvPr>
            <p:cNvSpPr/>
            <p:nvPr/>
          </p:nvSpPr>
          <p:spPr>
            <a:xfrm rot="20141173">
              <a:off x="4217747" y="3822443"/>
              <a:ext cx="379334" cy="124799"/>
            </a:xfrm>
            <a:prstGeom prst="round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7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3F8A914F-E5AD-9989-AF69-DAA45FAD02CE}"/>
              </a:ext>
            </a:extLst>
          </p:cNvPr>
          <p:cNvGrpSpPr/>
          <p:nvPr/>
        </p:nvGrpSpPr>
        <p:grpSpPr>
          <a:xfrm>
            <a:off x="1116433" y="1472723"/>
            <a:ext cx="1606448" cy="1479365"/>
            <a:chOff x="1116432" y="1538037"/>
            <a:chExt cx="1606448" cy="1479365"/>
          </a:xfrm>
        </p:grpSpPr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8CC0A6F1-E95E-CB24-A72F-93CBB78AFA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8413" y="2688337"/>
              <a:ext cx="658130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D3825A0A-F2CF-C3F0-8A07-0222CC1DD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6634" y="1712656"/>
              <a:ext cx="52624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矩形: 圓角 80">
              <a:extLst>
                <a:ext uri="{FF2B5EF4-FFF2-40B4-BE49-F238E27FC236}">
                  <a16:creationId xmlns:a16="http://schemas.microsoft.com/office/drawing/2014/main" id="{648646BA-09B2-E6BF-23CC-0F72FD80F335}"/>
                </a:ext>
              </a:extLst>
            </p:cNvPr>
            <p:cNvSpPr/>
            <p:nvPr/>
          </p:nvSpPr>
          <p:spPr>
            <a:xfrm>
              <a:off x="2271624" y="1538037"/>
              <a:ext cx="433346" cy="122132"/>
            </a:xfrm>
            <a:prstGeom prst="round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9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</a:t>
              </a:r>
            </a:p>
          </p:txBody>
        </p:sp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579897A7-E883-52C8-6B5F-149AD39D8FCD}"/>
                </a:ext>
              </a:extLst>
            </p:cNvPr>
            <p:cNvSpPr/>
            <p:nvPr/>
          </p:nvSpPr>
          <p:spPr>
            <a:xfrm>
              <a:off x="1116432" y="2522662"/>
              <a:ext cx="200027" cy="373693"/>
            </a:xfrm>
            <a:prstGeom prst="round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9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9A71CD3C-8ABF-7602-6756-05291ABB6551}"/>
              </a:ext>
            </a:extLst>
          </p:cNvPr>
          <p:cNvGrpSpPr/>
          <p:nvPr/>
        </p:nvGrpSpPr>
        <p:grpSpPr>
          <a:xfrm>
            <a:off x="2196635" y="1145098"/>
            <a:ext cx="6227365" cy="3765019"/>
            <a:chOff x="2196634" y="1210412"/>
            <a:chExt cx="6227365" cy="3765019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97BA3DC6-63D0-596B-66D6-938BB61B715E}"/>
                </a:ext>
              </a:extLst>
            </p:cNvPr>
            <p:cNvGrpSpPr/>
            <p:nvPr/>
          </p:nvGrpSpPr>
          <p:grpSpPr>
            <a:xfrm>
              <a:off x="2196634" y="1210412"/>
              <a:ext cx="6227365" cy="3765019"/>
              <a:chOff x="2196634" y="1210412"/>
              <a:chExt cx="6081149" cy="3765019"/>
            </a:xfrm>
          </p:grpSpPr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36728951-F8B7-8778-CBF1-7C0CD0572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6634" y="1848419"/>
                <a:ext cx="541486" cy="1614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7" name="群組 86">
                <a:extLst>
                  <a:ext uri="{FF2B5EF4-FFF2-40B4-BE49-F238E27FC236}">
                    <a16:creationId xmlns:a16="http://schemas.microsoft.com/office/drawing/2014/main" id="{E0A20E3E-66B7-CF30-1439-7C77F703C826}"/>
                  </a:ext>
                </a:extLst>
              </p:cNvPr>
              <p:cNvGrpSpPr/>
              <p:nvPr/>
            </p:nvGrpSpPr>
            <p:grpSpPr>
              <a:xfrm>
                <a:off x="2830603" y="1210412"/>
                <a:ext cx="5447180" cy="3765019"/>
                <a:chOff x="2830602" y="1316945"/>
                <a:chExt cx="5447180" cy="3579192"/>
              </a:xfrm>
            </p:grpSpPr>
            <p:sp>
              <p:nvSpPr>
                <p:cNvPr id="88" name="矩形: 圓角 87">
                  <a:extLst>
                    <a:ext uri="{FF2B5EF4-FFF2-40B4-BE49-F238E27FC236}">
                      <a16:creationId xmlns:a16="http://schemas.microsoft.com/office/drawing/2014/main" id="{DC6D7F7B-9EC6-F64E-CF87-F5A0D002D1CD}"/>
                    </a:ext>
                  </a:extLst>
                </p:cNvPr>
                <p:cNvSpPr/>
                <p:nvPr/>
              </p:nvSpPr>
              <p:spPr>
                <a:xfrm>
                  <a:off x="2830602" y="1316945"/>
                  <a:ext cx="5447180" cy="3579192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3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89" name="矩形: 圓角 88">
                  <a:extLst>
                    <a:ext uri="{FF2B5EF4-FFF2-40B4-BE49-F238E27FC236}">
                      <a16:creationId xmlns:a16="http://schemas.microsoft.com/office/drawing/2014/main" id="{4624F880-4BAB-9B78-5960-60C8DDEF462A}"/>
                    </a:ext>
                  </a:extLst>
                </p:cNvPr>
                <p:cNvSpPr/>
                <p:nvPr/>
              </p:nvSpPr>
              <p:spPr>
                <a:xfrm>
                  <a:off x="3037095" y="1417901"/>
                  <a:ext cx="524391" cy="259308"/>
                </a:xfrm>
                <a:prstGeom prst="roundRect">
                  <a:avLst/>
                </a:prstGeom>
                <a:noFill/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後端</a:t>
                  </a:r>
                </a:p>
              </p:txBody>
            </p:sp>
          </p:grpSp>
        </p:grpSp>
        <p:sp>
          <p:nvSpPr>
            <p:cNvPr id="85" name="矩形: 圓角 84">
              <a:extLst>
                <a:ext uri="{FF2B5EF4-FFF2-40B4-BE49-F238E27FC236}">
                  <a16:creationId xmlns:a16="http://schemas.microsoft.com/office/drawing/2014/main" id="{69DC6C29-F24D-AE31-0AFF-625C1F62D51B}"/>
                </a:ext>
              </a:extLst>
            </p:cNvPr>
            <p:cNvSpPr/>
            <p:nvPr/>
          </p:nvSpPr>
          <p:spPr>
            <a:xfrm>
              <a:off x="2271624" y="1913576"/>
              <a:ext cx="433346" cy="172710"/>
            </a:xfrm>
            <a:prstGeom prst="round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9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請求</a:t>
              </a:r>
              <a:endParaRPr lang="en-US" altLang="zh-TW" sz="9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F76C896A-6BB2-7954-E98C-4147AC979E2E}"/>
              </a:ext>
            </a:extLst>
          </p:cNvPr>
          <p:cNvGrpSpPr/>
          <p:nvPr/>
        </p:nvGrpSpPr>
        <p:grpSpPr>
          <a:xfrm>
            <a:off x="666041" y="1215629"/>
            <a:ext cx="1426196" cy="1736459"/>
            <a:chOff x="666040" y="1280943"/>
            <a:chExt cx="1426196" cy="1736459"/>
          </a:xfrm>
        </p:grpSpPr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3F1D6D7B-7362-F4BA-18D2-1078EDBEA45D}"/>
                </a:ext>
              </a:extLst>
            </p:cNvPr>
            <p:cNvGrpSpPr/>
            <p:nvPr/>
          </p:nvGrpSpPr>
          <p:grpSpPr>
            <a:xfrm>
              <a:off x="666040" y="1280943"/>
              <a:ext cx="1426196" cy="1736459"/>
              <a:chOff x="666040" y="1280943"/>
              <a:chExt cx="1426196" cy="1736459"/>
            </a:xfrm>
          </p:grpSpPr>
          <p:cxnSp>
            <p:nvCxnSpPr>
              <p:cNvPr id="93" name="直線單箭頭接點 92">
                <a:extLst>
                  <a:ext uri="{FF2B5EF4-FFF2-40B4-BE49-F238E27FC236}">
                    <a16:creationId xmlns:a16="http://schemas.microsoft.com/office/drawing/2014/main" id="{4E0F6A3A-F46E-7891-1204-98A80E418FD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143263" y="2688337"/>
                <a:ext cx="65813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4" name="群組 93">
                <a:extLst>
                  <a:ext uri="{FF2B5EF4-FFF2-40B4-BE49-F238E27FC236}">
                    <a16:creationId xmlns:a16="http://schemas.microsoft.com/office/drawing/2014/main" id="{85621DB3-7B77-E6AB-1AF4-719745229076}"/>
                  </a:ext>
                </a:extLst>
              </p:cNvPr>
              <p:cNvGrpSpPr/>
              <p:nvPr/>
            </p:nvGrpSpPr>
            <p:grpSpPr>
              <a:xfrm>
                <a:off x="666040" y="1280943"/>
                <a:ext cx="1426196" cy="966029"/>
                <a:chOff x="2033872" y="1385955"/>
                <a:chExt cx="1426196" cy="966029"/>
              </a:xfrm>
            </p:grpSpPr>
            <p:sp>
              <p:nvSpPr>
                <p:cNvPr id="95" name="矩形: 圓角 94">
                  <a:extLst>
                    <a:ext uri="{FF2B5EF4-FFF2-40B4-BE49-F238E27FC236}">
                      <a16:creationId xmlns:a16="http://schemas.microsoft.com/office/drawing/2014/main" id="{420852C9-4BBC-BBD8-7F2E-90A0080CD7E1}"/>
                    </a:ext>
                  </a:extLst>
                </p:cNvPr>
                <p:cNvSpPr/>
                <p:nvPr/>
              </p:nvSpPr>
              <p:spPr>
                <a:xfrm>
                  <a:off x="2085402" y="1385955"/>
                  <a:ext cx="1374666" cy="966029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3">
                      <a:lumMod val="6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pic>
              <p:nvPicPr>
                <p:cNvPr id="96" name="圖片 95">
                  <a:extLst>
                    <a:ext uri="{FF2B5EF4-FFF2-40B4-BE49-F238E27FC236}">
                      <a16:creationId xmlns:a16="http://schemas.microsoft.com/office/drawing/2014/main" id="{1F3066FC-57E9-4AFE-ADD9-12575E883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41168" y="1461449"/>
                  <a:ext cx="651734" cy="649113"/>
                </a:xfrm>
                <a:prstGeom prst="rect">
                  <a:avLst/>
                </a:prstGeom>
              </p:spPr>
            </p:pic>
            <p:sp>
              <p:nvSpPr>
                <p:cNvPr id="97" name="矩形: 圓角 96">
                  <a:extLst>
                    <a:ext uri="{FF2B5EF4-FFF2-40B4-BE49-F238E27FC236}">
                      <a16:creationId xmlns:a16="http://schemas.microsoft.com/office/drawing/2014/main" id="{97B094A6-9222-57CB-D3B4-B71BA21F7EDB}"/>
                    </a:ext>
                  </a:extLst>
                </p:cNvPr>
                <p:cNvSpPr/>
                <p:nvPr/>
              </p:nvSpPr>
              <p:spPr>
                <a:xfrm>
                  <a:off x="2033872" y="1431226"/>
                  <a:ext cx="576747" cy="246153"/>
                </a:xfrm>
                <a:prstGeom prst="roundRect">
                  <a:avLst/>
                </a:prstGeom>
                <a:noFill/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前端</a:t>
                  </a:r>
                </a:p>
              </p:txBody>
            </p:sp>
            <p:sp>
              <p:nvSpPr>
                <p:cNvPr id="98" name="矩形: 圓角 97">
                  <a:extLst>
                    <a:ext uri="{FF2B5EF4-FFF2-40B4-BE49-F238E27FC236}">
                      <a16:creationId xmlns:a16="http://schemas.microsoft.com/office/drawing/2014/main" id="{A98D3D73-1450-8D90-91EC-4720D377F87A}"/>
                    </a:ext>
                  </a:extLst>
                </p:cNvPr>
                <p:cNvSpPr/>
                <p:nvPr/>
              </p:nvSpPr>
              <p:spPr>
                <a:xfrm>
                  <a:off x="2341498" y="2081042"/>
                  <a:ext cx="1053539" cy="246153"/>
                </a:xfrm>
                <a:prstGeom prst="roundRect">
                  <a:avLst/>
                </a:prstGeom>
                <a:noFill/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1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Android</a:t>
                  </a:r>
                  <a:r>
                    <a:rPr lang="zh-TW" altLang="en-US" sz="11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介面</a:t>
                  </a:r>
                </a:p>
              </p:txBody>
            </p:sp>
          </p:grpSp>
        </p:grp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33959D8B-18B9-C9A2-4A8F-F9AE9B294999}"/>
                </a:ext>
              </a:extLst>
            </p:cNvPr>
            <p:cNvSpPr/>
            <p:nvPr/>
          </p:nvSpPr>
          <p:spPr>
            <a:xfrm>
              <a:off x="1498751" y="2513790"/>
              <a:ext cx="200027" cy="373693"/>
            </a:xfrm>
            <a:prstGeom prst="round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9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請求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563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23</a:t>
            </a:fld>
            <a:endParaRPr lang="zh-TW" altLang="en-US" dirty="0"/>
          </a:p>
        </p:txBody>
      </p:sp>
      <p:sp>
        <p:nvSpPr>
          <p:cNvPr id="15" name="Google Shape;424;p25">
            <a:extLst>
              <a:ext uri="{FF2B5EF4-FFF2-40B4-BE49-F238E27FC236}">
                <a16:creationId xmlns:a16="http://schemas.microsoft.com/office/drawing/2014/main" id="{869F5838-29BD-1C2A-D014-DE47D0F1C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爬蟲練習─國泰信用卡回饋資訊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文字, 螢幕擷取畫面, 人員, 人的臉孔 的圖片&#10;&#10;自動產生的描述">
            <a:extLst>
              <a:ext uri="{FF2B5EF4-FFF2-40B4-BE49-F238E27FC236}">
                <a16:creationId xmlns:a16="http://schemas.microsoft.com/office/drawing/2014/main" id="{B7D7B748-9573-D345-FAFF-FD3BB4AED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" t="7296" r="1959" b="7296"/>
          <a:stretch/>
        </p:blipFill>
        <p:spPr>
          <a:xfrm>
            <a:off x="720000" y="1341907"/>
            <a:ext cx="3321321" cy="88694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17" name="圖片 16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333934A6-4AA9-CA95-A353-F667658E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336801"/>
            <a:ext cx="3321321" cy="256319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18" name="圖片 17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B629479-F65D-3154-F931-061F43383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784" y="1341907"/>
            <a:ext cx="4506687" cy="1101910"/>
          </a:xfrm>
          <a:prstGeom prst="rect">
            <a:avLst/>
          </a:prstGeom>
        </p:spPr>
      </p:pic>
      <p:pic>
        <p:nvPicPr>
          <p:cNvPr id="19" name="圖片 18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FBA8E80A-D84B-C85E-3091-3DE6C640A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784" y="2724991"/>
            <a:ext cx="4506687" cy="60260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4E278E7-0AED-7C32-6BF5-CD19A0EDC509}"/>
              </a:ext>
            </a:extLst>
          </p:cNvPr>
          <p:cNvSpPr/>
          <p:nvPr/>
        </p:nvSpPr>
        <p:spPr>
          <a:xfrm>
            <a:off x="7329948" y="1401604"/>
            <a:ext cx="1252348" cy="3891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定位絕對位置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3DFF1ED-65C6-A990-7064-1D2892007B80}"/>
              </a:ext>
            </a:extLst>
          </p:cNvPr>
          <p:cNvSpPr/>
          <p:nvPr/>
        </p:nvSpPr>
        <p:spPr>
          <a:xfrm>
            <a:off x="4159816" y="2123017"/>
            <a:ext cx="4506687" cy="129116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73FBCDF-6F55-2E5A-3AB4-CB05A7491061}"/>
              </a:ext>
            </a:extLst>
          </p:cNvPr>
          <p:cNvCxnSpPr>
            <a:cxnSpLocks/>
          </p:cNvCxnSpPr>
          <p:nvPr/>
        </p:nvCxnSpPr>
        <p:spPr>
          <a:xfrm flipV="1">
            <a:off x="2904067" y="2252133"/>
            <a:ext cx="1265766" cy="138853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AD6A487-BA68-7AE5-A3B0-BAC10D419133}"/>
              </a:ext>
            </a:extLst>
          </p:cNvPr>
          <p:cNvSpPr/>
          <p:nvPr/>
        </p:nvSpPr>
        <p:spPr>
          <a:xfrm>
            <a:off x="720001" y="3640667"/>
            <a:ext cx="3321320" cy="186265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926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49F63E-8FCE-F6B0-3841-79EB03482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06150" y="4767263"/>
            <a:ext cx="609200" cy="287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FB64854-A50F-4ADC-96C0-52A980C2F46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25" name="Google Shape;424;p25">
            <a:extLst>
              <a:ext uri="{FF2B5EF4-FFF2-40B4-BE49-F238E27FC236}">
                <a16:creationId xmlns:a16="http://schemas.microsoft.com/office/drawing/2014/main" id="{5A094697-C371-694B-61FE-A70974597B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850" y="443649"/>
            <a:ext cx="7776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訓練模型練習─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IMDb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網路電影資料集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3B87E03-21CC-B4F4-611F-D2A8E21A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7" y="1590151"/>
            <a:ext cx="3483811" cy="1587197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CF29688D-8777-36A8-2B9A-E8B4F95EB1DE}"/>
              </a:ext>
            </a:extLst>
          </p:cNvPr>
          <p:cNvGrpSpPr/>
          <p:nvPr/>
        </p:nvGrpSpPr>
        <p:grpSpPr>
          <a:xfrm>
            <a:off x="4912762" y="1590151"/>
            <a:ext cx="3483811" cy="2296049"/>
            <a:chOff x="3466333" y="1700701"/>
            <a:chExt cx="3418337" cy="2742183"/>
          </a:xfrm>
        </p:grpSpPr>
        <p:pic>
          <p:nvPicPr>
            <p:cNvPr id="5" name="圖片 4" descr="一張含有 文字, 螢幕擷取畫面, 樣式, 印刷術 的圖片&#10;&#10;自動產生的描述">
              <a:extLst>
                <a:ext uri="{FF2B5EF4-FFF2-40B4-BE49-F238E27FC236}">
                  <a16:creationId xmlns:a16="http://schemas.microsoft.com/office/drawing/2014/main" id="{37F5B8CC-EC37-B9BF-A894-FDB6C7BC3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333" y="1700701"/>
              <a:ext cx="3418337" cy="2349314"/>
            </a:xfrm>
            <a:prstGeom prst="rect">
              <a:avLst/>
            </a:prstGeom>
          </p:spPr>
        </p:pic>
        <p:pic>
          <p:nvPicPr>
            <p:cNvPr id="8" name="圖片 7" descr="一張含有 文字, 螢幕擷取畫面, 字型 的圖片&#10;&#10;自動產生的描述">
              <a:extLst>
                <a:ext uri="{FF2B5EF4-FFF2-40B4-BE49-F238E27FC236}">
                  <a16:creationId xmlns:a16="http://schemas.microsoft.com/office/drawing/2014/main" id="{4460D895-E177-69A5-A419-FA07EB502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789"/>
            <a:stretch/>
          </p:blipFill>
          <p:spPr>
            <a:xfrm>
              <a:off x="3467100" y="4050016"/>
              <a:ext cx="3417570" cy="392868"/>
            </a:xfrm>
            <a:prstGeom prst="rect">
              <a:avLst/>
            </a:prstGeom>
          </p:spPr>
        </p:pic>
      </p:grpSp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74BB511A-CC90-9D0B-8880-14D7478BCA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26" r="56560"/>
          <a:stretch/>
        </p:blipFill>
        <p:spPr>
          <a:xfrm>
            <a:off x="4912764" y="4063551"/>
            <a:ext cx="2525204" cy="229309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7BED10-2407-3C89-0472-391D9F4D34D2}"/>
              </a:ext>
            </a:extLst>
          </p:cNvPr>
          <p:cNvSpPr/>
          <p:nvPr/>
        </p:nvSpPr>
        <p:spPr>
          <a:xfrm>
            <a:off x="747426" y="1600200"/>
            <a:ext cx="3483811" cy="447675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AC9DCFC-FD94-38C1-D173-43A21322EB5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231237" y="1824038"/>
            <a:ext cx="681524" cy="1587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5B2B10F-3E27-8C52-77EA-DDC99D7F6DA9}"/>
              </a:ext>
            </a:extLst>
          </p:cNvPr>
          <p:cNvSpPr/>
          <p:nvPr/>
        </p:nvSpPr>
        <p:spPr>
          <a:xfrm>
            <a:off x="747425" y="2105025"/>
            <a:ext cx="3483811" cy="1072322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CE1D5BE-334D-F50A-79D7-A15A5CCD01BC}"/>
              </a:ext>
            </a:extLst>
          </p:cNvPr>
          <p:cNvCxnSpPr>
            <a:cxnSpLocks/>
          </p:cNvCxnSpPr>
          <p:nvPr/>
        </p:nvCxnSpPr>
        <p:spPr>
          <a:xfrm>
            <a:off x="3908425" y="3177347"/>
            <a:ext cx="1004335" cy="88620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43CF8FC3-AEE0-17E9-38EF-F9F3098CF13F}"/>
              </a:ext>
            </a:extLst>
          </p:cNvPr>
          <p:cNvSpPr/>
          <p:nvPr/>
        </p:nvSpPr>
        <p:spPr>
          <a:xfrm>
            <a:off x="2153920" y="3915737"/>
            <a:ext cx="2077316" cy="5249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設置隨機種子，確保模型的初始化和訓練過程中的隨機性是可重現的，獲得一致的預測結果</a:t>
            </a:r>
            <a:endParaRPr lang="en-US" altLang="zh-TW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9FF9021B-67EF-00E5-9C2F-CA5F8ACDCEE0}"/>
              </a:ext>
            </a:extLst>
          </p:cNvPr>
          <p:cNvCxnSpPr>
            <a:cxnSpLocks/>
            <a:stCxn id="34" idx="3"/>
            <a:endCxn id="9" idx="1"/>
          </p:cNvCxnSpPr>
          <p:nvPr/>
        </p:nvCxnSpPr>
        <p:spPr>
          <a:xfrm>
            <a:off x="4231236" y="4178205"/>
            <a:ext cx="681528" cy="1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, 字型, 螢幕擷取畫面, 設計 的圖片&#10;&#10;自動產生的描述">
            <a:extLst>
              <a:ext uri="{FF2B5EF4-FFF2-40B4-BE49-F238E27FC236}">
                <a16:creationId xmlns:a16="http://schemas.microsoft.com/office/drawing/2014/main" id="{BBE1591F-3C93-B0FA-2C0D-728C748F1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25" y="3683650"/>
            <a:ext cx="1313943" cy="9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37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49F63E-8FCE-F6B0-3841-79EB03482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06150" y="4767263"/>
            <a:ext cx="609200" cy="287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FB64854-A50F-4ADC-96C0-52A980C2F46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B99BD3-4F96-8108-EB37-0EFA5636C80B}"/>
              </a:ext>
            </a:extLst>
          </p:cNvPr>
          <p:cNvSpPr/>
          <p:nvPr/>
        </p:nvSpPr>
        <p:spPr>
          <a:xfrm>
            <a:off x="5895884" y="1232034"/>
            <a:ext cx="2339828" cy="39114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E750BF-A50F-459F-7471-CFA07803DCC4}"/>
              </a:ext>
            </a:extLst>
          </p:cNvPr>
          <p:cNvSpPr/>
          <p:nvPr/>
        </p:nvSpPr>
        <p:spPr>
          <a:xfrm>
            <a:off x="3344967" y="1232034"/>
            <a:ext cx="2339828" cy="39114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EC67E2-27D0-2A3D-F83E-6E54464C694D}"/>
              </a:ext>
            </a:extLst>
          </p:cNvPr>
          <p:cNvSpPr/>
          <p:nvPr/>
        </p:nvSpPr>
        <p:spPr>
          <a:xfrm>
            <a:off x="720001" y="1232035"/>
            <a:ext cx="2339828" cy="39114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Google Shape;424;p25">
            <a:extLst>
              <a:ext uri="{FF2B5EF4-FFF2-40B4-BE49-F238E27FC236}">
                <a16:creationId xmlns:a16="http://schemas.microsoft.com/office/drawing/2014/main" id="{8699AB35-1030-0E1E-DE82-9263516DD3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使用者定位轉換地址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DB45906-20B9-05EB-8F5A-59A3E9D59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22428" r="7245" b="19680"/>
          <a:stretch/>
        </p:blipFill>
        <p:spPr>
          <a:xfrm>
            <a:off x="3544228" y="1425506"/>
            <a:ext cx="1962531" cy="301783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56D7E5-4F2E-6A38-D523-7C7FECED8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" b="29418"/>
          <a:stretch/>
        </p:blipFill>
        <p:spPr>
          <a:xfrm>
            <a:off x="6084171" y="1423981"/>
            <a:ext cx="1963252" cy="301783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7876437-6AC0-BA37-C4A2-542309B81798}"/>
              </a:ext>
            </a:extLst>
          </p:cNvPr>
          <p:cNvSpPr/>
          <p:nvPr/>
        </p:nvSpPr>
        <p:spPr>
          <a:xfrm>
            <a:off x="972335" y="4590148"/>
            <a:ext cx="1835157" cy="3465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因尚未新增開發人員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28A662-E8E3-093F-1DAA-A8C53FFAD21B}"/>
              </a:ext>
            </a:extLst>
          </p:cNvPr>
          <p:cNvSpPr/>
          <p:nvPr/>
        </p:nvSpPr>
        <p:spPr>
          <a:xfrm>
            <a:off x="3607914" y="4590149"/>
            <a:ext cx="1835157" cy="3465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初次請求定位權限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3EBC1E7-E720-EA0F-5E3C-9800B5928346}"/>
              </a:ext>
            </a:extLst>
          </p:cNvPr>
          <p:cNvSpPr/>
          <p:nvPr/>
        </p:nvSpPr>
        <p:spPr>
          <a:xfrm>
            <a:off x="6148218" y="4590148"/>
            <a:ext cx="1835157" cy="3465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經緯度轉換為地址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BFDEB37-6288-AB93-EB49-3A1499602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6" t="26114" r="10476" b="23367"/>
          <a:stretch/>
        </p:blipFill>
        <p:spPr>
          <a:xfrm>
            <a:off x="908648" y="1423981"/>
            <a:ext cx="1962532" cy="30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45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5E678A-38E8-3681-C71D-6F6D4C6C7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26</a:t>
            </a:fld>
            <a:endParaRPr lang="zh-TW" altLang="en-US" dirty="0"/>
          </a:p>
        </p:txBody>
      </p:sp>
      <p:sp>
        <p:nvSpPr>
          <p:cNvPr id="2" name="Google Shape;409;p23">
            <a:extLst>
              <a:ext uri="{FF2B5EF4-FFF2-40B4-BE49-F238E27FC236}">
                <a16:creationId xmlns:a16="http://schemas.microsoft.com/office/drawing/2014/main" id="{CECBCBB8-32D7-0DD4-AC69-F064F7B015D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41389" y="2138844"/>
            <a:ext cx="3661222" cy="8658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Part5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營運企劃</a:t>
            </a:r>
            <a:endParaRPr sz="4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997B9C-5280-E4BC-5651-7C4C6562440A}"/>
              </a:ext>
            </a:extLst>
          </p:cNvPr>
          <p:cNvSpPr txBox="1"/>
          <p:nvPr/>
        </p:nvSpPr>
        <p:spPr>
          <a:xfrm>
            <a:off x="74084" y="4629736"/>
            <a:ext cx="171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報告人：林柏丞</a:t>
            </a:r>
          </a:p>
        </p:txBody>
      </p:sp>
    </p:spTree>
    <p:extLst>
      <p:ext uri="{BB962C8B-B14F-4D97-AF65-F5344CB8AC3E}">
        <p14:creationId xmlns:p14="http://schemas.microsoft.com/office/powerpoint/2010/main" val="1753143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27</a:t>
            </a:fld>
            <a:endParaRPr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93D163BD-A869-9799-9BD1-250B2277A25D}"/>
              </a:ext>
            </a:extLst>
          </p:cNvPr>
          <p:cNvGrpSpPr/>
          <p:nvPr/>
        </p:nvGrpSpPr>
        <p:grpSpPr>
          <a:xfrm>
            <a:off x="3904643" y="2160348"/>
            <a:ext cx="1531262" cy="1526722"/>
            <a:chOff x="3649434" y="1730829"/>
            <a:chExt cx="1531262" cy="1526722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38B3F0A2-246C-FB03-3A03-66EA1D63AE6D}"/>
                </a:ext>
              </a:extLst>
            </p:cNvPr>
            <p:cNvSpPr/>
            <p:nvPr/>
          </p:nvSpPr>
          <p:spPr>
            <a:xfrm>
              <a:off x="3649434" y="1730829"/>
              <a:ext cx="734786" cy="685801"/>
            </a:xfrm>
            <a:prstGeom prst="roundRect">
              <a:avLst/>
            </a:prstGeom>
            <a:solidFill>
              <a:srgbClr val="D6433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S</a:t>
              </a:r>
              <a:endParaRPr lang="zh-TW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EC95B7C9-9927-958A-237B-2CEB00B10461}"/>
                </a:ext>
              </a:extLst>
            </p:cNvPr>
            <p:cNvSpPr/>
            <p:nvPr/>
          </p:nvSpPr>
          <p:spPr>
            <a:xfrm>
              <a:off x="4445910" y="1812472"/>
              <a:ext cx="734786" cy="68580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W</a:t>
              </a:r>
              <a:endParaRPr lang="zh-TW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FE2F0C0E-D671-2F8E-525A-41A162737C1F}"/>
                </a:ext>
              </a:extLst>
            </p:cNvPr>
            <p:cNvSpPr/>
            <p:nvPr/>
          </p:nvSpPr>
          <p:spPr>
            <a:xfrm>
              <a:off x="3649434" y="2498273"/>
              <a:ext cx="734786" cy="68580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O</a:t>
              </a:r>
              <a:endParaRPr lang="zh-TW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52DF7A37-5D43-D6EA-E835-6CA259654C2A}"/>
                </a:ext>
              </a:extLst>
            </p:cNvPr>
            <p:cNvSpPr/>
            <p:nvPr/>
          </p:nvSpPr>
          <p:spPr>
            <a:xfrm>
              <a:off x="4445910" y="2571750"/>
              <a:ext cx="734786" cy="685801"/>
            </a:xfrm>
            <a:prstGeom prst="roundRect">
              <a:avLst/>
            </a:prstGeom>
            <a:solidFill>
              <a:srgbClr val="D6433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T</a:t>
              </a:r>
              <a:endParaRPr lang="zh-TW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D49EDDD6-E83C-234C-8202-1F2B12C4DE08}"/>
              </a:ext>
            </a:extLst>
          </p:cNvPr>
          <p:cNvGrpSpPr/>
          <p:nvPr/>
        </p:nvGrpSpPr>
        <p:grpSpPr>
          <a:xfrm>
            <a:off x="652332" y="1410597"/>
            <a:ext cx="3385817" cy="1569686"/>
            <a:chOff x="554058" y="1058638"/>
            <a:chExt cx="3385817" cy="1569686"/>
          </a:xfrm>
        </p:grpSpPr>
        <p:grpSp>
          <p:nvGrpSpPr>
            <p:cNvPr id="9" name="Google Shape;3395;p7">
              <a:extLst>
                <a:ext uri="{FF2B5EF4-FFF2-40B4-BE49-F238E27FC236}">
                  <a16:creationId xmlns:a16="http://schemas.microsoft.com/office/drawing/2014/main" id="{8CBC3469-EA9C-0894-1BC8-E56E66D4CADB}"/>
                </a:ext>
              </a:extLst>
            </p:cNvPr>
            <p:cNvGrpSpPr/>
            <p:nvPr/>
          </p:nvGrpSpPr>
          <p:grpSpPr>
            <a:xfrm>
              <a:off x="554058" y="1058638"/>
              <a:ext cx="3385817" cy="1569686"/>
              <a:chOff x="1770919" y="4107821"/>
              <a:chExt cx="2531927" cy="750981"/>
            </a:xfrm>
          </p:grpSpPr>
          <p:sp>
            <p:nvSpPr>
              <p:cNvPr id="11" name="Google Shape;3396;p7">
                <a:extLst>
                  <a:ext uri="{FF2B5EF4-FFF2-40B4-BE49-F238E27FC236}">
                    <a16:creationId xmlns:a16="http://schemas.microsoft.com/office/drawing/2014/main" id="{4F35E175-17FF-8949-E32C-4C8DC21A2C3E}"/>
                  </a:ext>
                </a:extLst>
              </p:cNvPr>
              <p:cNvSpPr txBox="1"/>
              <p:nvPr/>
            </p:nvSpPr>
            <p:spPr>
              <a:xfrm>
                <a:off x="1770919" y="4402350"/>
                <a:ext cx="2531927" cy="456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285750" indent="-285750">
                  <a:buClr>
                    <a:schemeClr val="dk1"/>
                  </a:buClr>
                  <a:buSzPts val="1600"/>
                  <a:buFont typeface="Arial"/>
                  <a:buChar char="•"/>
                </a:pPr>
                <a:r>
                  <a:rPr lang="zh-TW" altLang="en-US" dirty="0">
                    <a:ln w="3175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mo"/>
                  </a:rPr>
                  <a:t>個人化推薦</a:t>
                </a:r>
              </a:p>
              <a:p>
                <a:pPr marL="285750" indent="-285750">
                  <a:buClr>
                    <a:schemeClr val="dk1"/>
                  </a:buClr>
                  <a:buSzPts val="1600"/>
                  <a:buFont typeface="Arial"/>
                  <a:buChar char="•"/>
                </a:pPr>
                <a:r>
                  <a:rPr lang="zh-TW" altLang="en-US" dirty="0">
                    <a:ln w="3175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mo"/>
                  </a:rPr>
                  <a:t>容易取得使用者資料</a:t>
                </a:r>
              </a:p>
              <a:p>
                <a:pPr marL="285750" indent="-285750">
                  <a:buClr>
                    <a:schemeClr val="dk1"/>
                  </a:buClr>
                  <a:buSzPts val="1600"/>
                  <a:buFont typeface="Arial"/>
                  <a:buChar char="•"/>
                </a:pPr>
                <a:r>
                  <a:rPr lang="zh-TW" altLang="en-US" dirty="0">
                    <a:ln w="3175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mo"/>
                  </a:rPr>
                  <a:t>專注信用卡相關資訊</a:t>
                </a:r>
              </a:p>
              <a:p>
                <a:pPr marL="285750" indent="-285750">
                  <a:buClr>
                    <a:schemeClr val="dk1"/>
                  </a:buClr>
                  <a:buSzPts val="1600"/>
                  <a:buFont typeface="Arial"/>
                  <a:buChar char="•"/>
                </a:pPr>
                <a:r>
                  <a:rPr lang="zh-TW" altLang="en-US" dirty="0">
                    <a:ln w="3175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mo"/>
                  </a:rPr>
                  <a:t>整合推薦、管理及提醒功能較完善</a:t>
                </a:r>
              </a:p>
            </p:txBody>
          </p:sp>
          <p:sp>
            <p:nvSpPr>
              <p:cNvPr id="12" name="Google Shape;3397;p7">
                <a:extLst>
                  <a:ext uri="{FF2B5EF4-FFF2-40B4-BE49-F238E27FC236}">
                    <a16:creationId xmlns:a16="http://schemas.microsoft.com/office/drawing/2014/main" id="{B28DEF56-4D10-DAD8-B59F-8D2B8DE3573A}"/>
                  </a:ext>
                </a:extLst>
              </p:cNvPr>
              <p:cNvSpPr txBox="1"/>
              <p:nvPr/>
            </p:nvSpPr>
            <p:spPr>
              <a:xfrm>
                <a:off x="1770919" y="4107821"/>
                <a:ext cx="1580192" cy="176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 b="1" dirty="0">
                    <a:solidFill>
                      <a:srgbClr val="FF746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優勢 Strengths</a:t>
                </a:r>
                <a:endParaRPr sz="1800" b="1" dirty="0">
                  <a:solidFill>
                    <a:srgbClr val="FF7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endParaRPr>
              </a:p>
            </p:txBody>
          </p:sp>
        </p:grpSp>
        <p:sp>
          <p:nvSpPr>
            <p:cNvPr id="10" name="Google Shape;3394;p7">
              <a:extLst>
                <a:ext uri="{FF2B5EF4-FFF2-40B4-BE49-F238E27FC236}">
                  <a16:creationId xmlns:a16="http://schemas.microsoft.com/office/drawing/2014/main" id="{C0C9C1EC-5708-1402-105A-116D96BD098D}"/>
                </a:ext>
              </a:extLst>
            </p:cNvPr>
            <p:cNvSpPr/>
            <p:nvPr/>
          </p:nvSpPr>
          <p:spPr>
            <a:xfrm>
              <a:off x="554059" y="1489401"/>
              <a:ext cx="3119780" cy="409983"/>
            </a:xfrm>
            <a:custGeom>
              <a:avLst/>
              <a:gdLst/>
              <a:ahLst/>
              <a:cxnLst/>
              <a:rect l="l" t="t" r="r" b="b"/>
              <a:pathLst>
                <a:path w="3254628" h="514927" extrusionOk="0">
                  <a:moveTo>
                    <a:pt x="3254628" y="514927"/>
                  </a:moveTo>
                  <a:lnTo>
                    <a:pt x="2472855" y="7951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3F3F3F"/>
              </a:solidFill>
              <a:prstDash val="dot"/>
              <a:round/>
              <a:headEnd type="oval" w="lg" len="lg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F83CEE1-9FC8-D55A-E5BB-C54C83484EB0}"/>
              </a:ext>
            </a:extLst>
          </p:cNvPr>
          <p:cNvGrpSpPr/>
          <p:nvPr/>
        </p:nvGrpSpPr>
        <p:grpSpPr>
          <a:xfrm>
            <a:off x="5549665" y="1509713"/>
            <a:ext cx="3330822" cy="1309863"/>
            <a:chOff x="5451391" y="1157754"/>
            <a:chExt cx="3330822" cy="1309863"/>
          </a:xfrm>
        </p:grpSpPr>
        <p:grpSp>
          <p:nvGrpSpPr>
            <p:cNvPr id="14" name="Google Shape;3399;p7">
              <a:extLst>
                <a:ext uri="{FF2B5EF4-FFF2-40B4-BE49-F238E27FC236}">
                  <a16:creationId xmlns:a16="http://schemas.microsoft.com/office/drawing/2014/main" id="{1A033A4C-03A6-785A-B5A7-7DA45F099783}"/>
                </a:ext>
              </a:extLst>
            </p:cNvPr>
            <p:cNvGrpSpPr/>
            <p:nvPr/>
          </p:nvGrpSpPr>
          <p:grpSpPr>
            <a:xfrm>
              <a:off x="6000602" y="1157754"/>
              <a:ext cx="2781611" cy="1309863"/>
              <a:chOff x="2766579" y="4061604"/>
              <a:chExt cx="2094977" cy="1158195"/>
            </a:xfrm>
          </p:grpSpPr>
          <p:sp>
            <p:nvSpPr>
              <p:cNvPr id="16" name="Google Shape;3400;p7">
                <a:extLst>
                  <a:ext uri="{FF2B5EF4-FFF2-40B4-BE49-F238E27FC236}">
                    <a16:creationId xmlns:a16="http://schemas.microsoft.com/office/drawing/2014/main" id="{8D812280-2F45-3AA1-5D02-5161FC4F0727}"/>
                  </a:ext>
                </a:extLst>
              </p:cNvPr>
              <p:cNvSpPr txBox="1"/>
              <p:nvPr/>
            </p:nvSpPr>
            <p:spPr>
              <a:xfrm>
                <a:off x="2766579" y="4566701"/>
                <a:ext cx="2094977" cy="653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285750" indent="-285750">
                  <a:buClr>
                    <a:schemeClr val="dk1"/>
                  </a:buClr>
                  <a:buSzPts val="1600"/>
                  <a:buFont typeface="Arial"/>
                  <a:buChar char="•"/>
                </a:pPr>
                <a:r>
                  <a:rPr lang="zh-TW" altLang="en-US" dirty="0">
                    <a:ln w="3175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mo"/>
                  </a:rPr>
                  <a:t>支援銀行數較少</a:t>
                </a:r>
              </a:p>
              <a:p>
                <a:pPr marL="285750" indent="-285750">
                  <a:buClr>
                    <a:schemeClr val="dk1"/>
                  </a:buClr>
                  <a:buSzPts val="1600"/>
                  <a:buFont typeface="Arial"/>
                  <a:buChar char="•"/>
                </a:pPr>
                <a:r>
                  <a:rPr lang="zh-TW" altLang="en-US" dirty="0">
                    <a:ln w="3175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mo"/>
                  </a:rPr>
                  <a:t>沒有納入短期加碼回饋活動</a:t>
                </a:r>
                <a:endParaRPr lang="en-US" altLang="zh-TW" dirty="0">
                  <a:ln w="3175">
                    <a:noFill/>
                  </a:ln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mo"/>
                </a:endParaRPr>
              </a:p>
              <a:p>
                <a:pPr marL="285750" indent="-285750">
                  <a:buClr>
                    <a:schemeClr val="dk1"/>
                  </a:buClr>
                  <a:buSzPts val="1600"/>
                  <a:buFont typeface="Arial"/>
                  <a:buChar char="•"/>
                </a:pPr>
                <a:r>
                  <a:rPr lang="zh-TW" altLang="en-US" dirty="0">
                    <a:ln w="3175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mo"/>
                  </a:rPr>
                  <a:t>知名度較低</a:t>
                </a:r>
              </a:p>
            </p:txBody>
          </p:sp>
          <p:sp>
            <p:nvSpPr>
              <p:cNvPr id="17" name="Google Shape;3401;p7">
                <a:extLst>
                  <a:ext uri="{FF2B5EF4-FFF2-40B4-BE49-F238E27FC236}">
                    <a16:creationId xmlns:a16="http://schemas.microsoft.com/office/drawing/2014/main" id="{CF5AB569-0684-0846-4F1C-1ABB3AB1B362}"/>
                  </a:ext>
                </a:extLst>
              </p:cNvPr>
              <p:cNvSpPr txBox="1"/>
              <p:nvPr/>
            </p:nvSpPr>
            <p:spPr>
              <a:xfrm>
                <a:off x="2915945" y="4061604"/>
                <a:ext cx="1507575" cy="326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lvl="0" indent="0" algn="ctr">
                  <a:buFont typeface="Arial"/>
                  <a:buNone/>
                </a:pPr>
                <a:r>
                  <a:rPr lang="zh-TW" altLang="en-US" sz="1800" b="1" dirty="0">
                    <a:solidFill>
                      <a:srgbClr val="FF746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劣勢 </a:t>
                </a:r>
                <a:r>
                  <a:rPr lang="en-US" altLang="zh-TW" sz="1800" b="1" dirty="0">
                    <a:solidFill>
                      <a:srgbClr val="FF746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Weakness</a:t>
                </a:r>
                <a:endParaRPr sz="1800" b="1" dirty="0">
                  <a:solidFill>
                    <a:srgbClr val="FF7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5" name="Google Shape;3398;p7">
              <a:extLst>
                <a:ext uri="{FF2B5EF4-FFF2-40B4-BE49-F238E27FC236}">
                  <a16:creationId xmlns:a16="http://schemas.microsoft.com/office/drawing/2014/main" id="{494D0BCC-DD56-C051-33AF-81F81B446E37}"/>
                </a:ext>
              </a:extLst>
            </p:cNvPr>
            <p:cNvSpPr/>
            <p:nvPr/>
          </p:nvSpPr>
          <p:spPr>
            <a:xfrm flipH="1">
              <a:off x="5451391" y="1594207"/>
              <a:ext cx="2903944" cy="480824"/>
            </a:xfrm>
            <a:custGeom>
              <a:avLst/>
              <a:gdLst/>
              <a:ahLst/>
              <a:cxnLst/>
              <a:rect l="l" t="t" r="r" b="b"/>
              <a:pathLst>
                <a:path w="3115639" h="1165980" extrusionOk="0">
                  <a:moveTo>
                    <a:pt x="3115639" y="1165980"/>
                  </a:moveTo>
                  <a:lnTo>
                    <a:pt x="2472855" y="7951"/>
                  </a:ln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3F3F3F"/>
              </a:solidFill>
              <a:prstDash val="dot"/>
              <a:round/>
              <a:headEnd type="oval" w="lg" len="lg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AF50FFC-21CE-BEB7-4A7C-5A583042AAFD}"/>
              </a:ext>
            </a:extLst>
          </p:cNvPr>
          <p:cNvGrpSpPr/>
          <p:nvPr/>
        </p:nvGrpSpPr>
        <p:grpSpPr>
          <a:xfrm>
            <a:off x="652334" y="3344175"/>
            <a:ext cx="3146092" cy="1164061"/>
            <a:chOff x="582582" y="3079047"/>
            <a:chExt cx="3146092" cy="1164061"/>
          </a:xfrm>
        </p:grpSpPr>
        <p:sp>
          <p:nvSpPr>
            <p:cNvPr id="19" name="Google Shape;3390;p7">
              <a:extLst>
                <a:ext uri="{FF2B5EF4-FFF2-40B4-BE49-F238E27FC236}">
                  <a16:creationId xmlns:a16="http://schemas.microsoft.com/office/drawing/2014/main" id="{D03AD6F9-EB12-3B85-AF3A-C219E4B91964}"/>
                </a:ext>
              </a:extLst>
            </p:cNvPr>
            <p:cNvSpPr/>
            <p:nvPr/>
          </p:nvSpPr>
          <p:spPr>
            <a:xfrm>
              <a:off x="582582" y="3275864"/>
              <a:ext cx="3146092" cy="247242"/>
            </a:xfrm>
            <a:custGeom>
              <a:avLst/>
              <a:gdLst/>
              <a:ahLst/>
              <a:cxnLst/>
              <a:rect l="l" t="t" r="r" b="b"/>
              <a:pathLst>
                <a:path w="3079063" h="231859" extrusionOk="0">
                  <a:moveTo>
                    <a:pt x="3079063" y="0"/>
                  </a:moveTo>
                  <a:lnTo>
                    <a:pt x="2472855" y="231859"/>
                  </a:lnTo>
                  <a:lnTo>
                    <a:pt x="0" y="223908"/>
                  </a:lnTo>
                </a:path>
              </a:pathLst>
            </a:custGeom>
            <a:noFill/>
            <a:ln w="25400" cap="flat" cmpd="sng">
              <a:solidFill>
                <a:srgbClr val="3F3F3F"/>
              </a:solidFill>
              <a:prstDash val="dot"/>
              <a:round/>
              <a:headEnd type="oval" w="lg" len="lg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" name="Google Shape;3395;p7">
              <a:extLst>
                <a:ext uri="{FF2B5EF4-FFF2-40B4-BE49-F238E27FC236}">
                  <a16:creationId xmlns:a16="http://schemas.microsoft.com/office/drawing/2014/main" id="{AF68544F-C489-3168-9478-942766BF43AE}"/>
                </a:ext>
              </a:extLst>
            </p:cNvPr>
            <p:cNvGrpSpPr/>
            <p:nvPr/>
          </p:nvGrpSpPr>
          <p:grpSpPr>
            <a:xfrm>
              <a:off x="620640" y="3079047"/>
              <a:ext cx="2909288" cy="1164061"/>
              <a:chOff x="1820708" y="3981824"/>
              <a:chExt cx="2175575" cy="552902"/>
            </a:xfrm>
          </p:grpSpPr>
          <p:sp>
            <p:nvSpPr>
              <p:cNvPr id="21" name="Google Shape;3396;p7">
                <a:extLst>
                  <a:ext uri="{FF2B5EF4-FFF2-40B4-BE49-F238E27FC236}">
                    <a16:creationId xmlns:a16="http://schemas.microsoft.com/office/drawing/2014/main" id="{05120074-ACDD-7E74-5C38-164920F9972F}"/>
                  </a:ext>
                </a:extLst>
              </p:cNvPr>
              <p:cNvSpPr txBox="1"/>
              <p:nvPr/>
            </p:nvSpPr>
            <p:spPr>
              <a:xfrm>
                <a:off x="1843526" y="4286227"/>
                <a:ext cx="2152757" cy="24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</a:pPr>
                <a:r>
                  <a:rPr lang="zh-TW" altLang="en-US" dirty="0">
                    <a:ln w="3175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mo"/>
                  </a:rPr>
                  <a:t>潛在使用者增加</a:t>
                </a:r>
              </a:p>
              <a:p>
                <a:pPr marL="285750" marR="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</a:pPr>
                <a:r>
                  <a:rPr lang="zh-TW" altLang="en-US" dirty="0">
                    <a:ln w="3175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mo"/>
                  </a:rPr>
                  <a:t>有機會與銀行達成合作</a:t>
                </a:r>
              </a:p>
            </p:txBody>
          </p:sp>
          <p:sp>
            <p:nvSpPr>
              <p:cNvPr id="22" name="Google Shape;3397;p7">
                <a:extLst>
                  <a:ext uri="{FF2B5EF4-FFF2-40B4-BE49-F238E27FC236}">
                    <a16:creationId xmlns:a16="http://schemas.microsoft.com/office/drawing/2014/main" id="{308725CB-146D-10AD-46DF-E6927BD07AE7}"/>
                  </a:ext>
                </a:extLst>
              </p:cNvPr>
              <p:cNvSpPr txBox="1"/>
              <p:nvPr/>
            </p:nvSpPr>
            <p:spPr>
              <a:xfrm>
                <a:off x="1820708" y="3981824"/>
                <a:ext cx="1737671" cy="1754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800" b="1" dirty="0">
                    <a:solidFill>
                      <a:srgbClr val="FF746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機會 </a:t>
                </a:r>
                <a:r>
                  <a:rPr lang="en-US" altLang="zh-TW" sz="1800" b="1" dirty="0">
                    <a:solidFill>
                      <a:srgbClr val="FF746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Opportunities</a:t>
                </a:r>
              </a:p>
            </p:txBody>
          </p:sp>
        </p:grp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45F3BDE-BC30-F63E-49C1-8E62282FE1EF}"/>
              </a:ext>
            </a:extLst>
          </p:cNvPr>
          <p:cNvGrpSpPr/>
          <p:nvPr/>
        </p:nvGrpSpPr>
        <p:grpSpPr>
          <a:xfrm>
            <a:off x="5542122" y="3479970"/>
            <a:ext cx="3242804" cy="1119226"/>
            <a:chOff x="5443848" y="3128011"/>
            <a:chExt cx="3242804" cy="1119226"/>
          </a:xfrm>
        </p:grpSpPr>
        <p:grpSp>
          <p:nvGrpSpPr>
            <p:cNvPr id="24" name="Google Shape;3403;p7">
              <a:extLst>
                <a:ext uri="{FF2B5EF4-FFF2-40B4-BE49-F238E27FC236}">
                  <a16:creationId xmlns:a16="http://schemas.microsoft.com/office/drawing/2014/main" id="{17CD43AE-D2D4-4A75-B0AC-6A51D80EFC92}"/>
                </a:ext>
              </a:extLst>
            </p:cNvPr>
            <p:cNvGrpSpPr/>
            <p:nvPr/>
          </p:nvGrpSpPr>
          <p:grpSpPr>
            <a:xfrm>
              <a:off x="6207982" y="3128011"/>
              <a:ext cx="2478670" cy="1119226"/>
              <a:chOff x="3143888" y="4121838"/>
              <a:chExt cx="1866815" cy="796430"/>
            </a:xfrm>
          </p:grpSpPr>
          <p:sp>
            <p:nvSpPr>
              <p:cNvPr id="26" name="Google Shape;3404;p7">
                <a:extLst>
                  <a:ext uri="{FF2B5EF4-FFF2-40B4-BE49-F238E27FC236}">
                    <a16:creationId xmlns:a16="http://schemas.microsoft.com/office/drawing/2014/main" id="{B6E97D49-FD0C-A55B-7FFA-5BF99D6DC2C6}"/>
                  </a:ext>
                </a:extLst>
              </p:cNvPr>
              <p:cNvSpPr txBox="1"/>
              <p:nvPr/>
            </p:nvSpPr>
            <p:spPr>
              <a:xfrm>
                <a:off x="3143888" y="4545978"/>
                <a:ext cx="1866815" cy="372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285750" indent="-285750">
                  <a:buClr>
                    <a:schemeClr val="dk1"/>
                  </a:buClr>
                  <a:buSzPts val="1600"/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mo"/>
                  </a:rPr>
                  <a:t>現有市場上競爭者多</a:t>
                </a:r>
              </a:p>
              <a:p>
                <a:pPr marL="285750" indent="-285750">
                  <a:buClr>
                    <a:schemeClr val="dk1"/>
                  </a:buClr>
                  <a:buSzPts val="1600"/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mo"/>
                  </a:rPr>
                  <a:t>潛在競爭者持續增加</a:t>
                </a:r>
              </a:p>
            </p:txBody>
          </p:sp>
          <p:sp>
            <p:nvSpPr>
              <p:cNvPr id="27" name="Google Shape;3405;p7">
                <a:extLst>
                  <a:ext uri="{FF2B5EF4-FFF2-40B4-BE49-F238E27FC236}">
                    <a16:creationId xmlns:a16="http://schemas.microsoft.com/office/drawing/2014/main" id="{9FFA7FA9-7169-04AD-55AD-0F77A7FDF144}"/>
                  </a:ext>
                </a:extLst>
              </p:cNvPr>
              <p:cNvSpPr txBox="1"/>
              <p:nvPr/>
            </p:nvSpPr>
            <p:spPr>
              <a:xfrm>
                <a:off x="3279487" y="4121838"/>
                <a:ext cx="1222730" cy="2627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algn="ctr"/>
                <a:r>
                  <a:rPr lang="zh-TW" altLang="en-US" sz="1800" b="1" dirty="0">
                    <a:solidFill>
                      <a:srgbClr val="FF746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威脅 </a:t>
                </a:r>
                <a:r>
                  <a:rPr lang="en-US" altLang="zh-TW" sz="1800" b="1" dirty="0">
                    <a:solidFill>
                      <a:srgbClr val="FF746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Threats</a:t>
                </a:r>
                <a:endParaRPr sz="1800" b="1" dirty="0">
                  <a:solidFill>
                    <a:srgbClr val="FF7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5" name="Google Shape;3390;p7">
              <a:extLst>
                <a:ext uri="{FF2B5EF4-FFF2-40B4-BE49-F238E27FC236}">
                  <a16:creationId xmlns:a16="http://schemas.microsoft.com/office/drawing/2014/main" id="{F154ACC9-1B6F-E351-C3B0-160048E920D4}"/>
                </a:ext>
              </a:extLst>
            </p:cNvPr>
            <p:cNvSpPr/>
            <p:nvPr/>
          </p:nvSpPr>
          <p:spPr>
            <a:xfrm flipH="1">
              <a:off x="5443848" y="3217552"/>
              <a:ext cx="2911486" cy="335589"/>
            </a:xfrm>
            <a:custGeom>
              <a:avLst/>
              <a:gdLst/>
              <a:ahLst/>
              <a:cxnLst/>
              <a:rect l="l" t="t" r="r" b="b"/>
              <a:pathLst>
                <a:path w="3079063" h="231859" extrusionOk="0">
                  <a:moveTo>
                    <a:pt x="3079063" y="0"/>
                  </a:moveTo>
                  <a:lnTo>
                    <a:pt x="2472855" y="231859"/>
                  </a:lnTo>
                  <a:lnTo>
                    <a:pt x="0" y="223908"/>
                  </a:lnTo>
                </a:path>
              </a:pathLst>
            </a:custGeom>
            <a:noFill/>
            <a:ln w="25400" cap="flat" cmpd="sng">
              <a:solidFill>
                <a:srgbClr val="3F3F3F"/>
              </a:solidFill>
              <a:prstDash val="dot"/>
              <a:round/>
              <a:headEnd type="oval" w="lg" len="lg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424;p25">
            <a:extLst>
              <a:ext uri="{FF2B5EF4-FFF2-40B4-BE49-F238E27FC236}">
                <a16:creationId xmlns:a16="http://schemas.microsoft.com/office/drawing/2014/main" id="{7C2DF2CE-88EA-E820-84D5-04AEAC21B2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84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28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56013DB-7CC7-4A40-07AF-1F3FA6AD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獲利方式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8CEBE01-65F7-7978-D465-7A290559EB94}"/>
              </a:ext>
            </a:extLst>
          </p:cNvPr>
          <p:cNvSpPr txBox="1"/>
          <p:nvPr/>
        </p:nvSpPr>
        <p:spPr>
          <a:xfrm>
            <a:off x="798612" y="3852473"/>
            <a:ext cx="3345704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導入辦卡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預估月營收：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6,644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81.5=541,486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D99A7F-738D-6021-443F-1EC43CC1D96E}"/>
              </a:ext>
            </a:extLst>
          </p:cNvPr>
          <p:cNvSpPr txBox="1"/>
          <p:nvPr/>
        </p:nvSpPr>
        <p:spPr>
          <a:xfrm>
            <a:off x="103000" y="4792675"/>
            <a:ext cx="2360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b="0" u="sng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參考資料：金管會公開資料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3CCE295-181F-4ACD-1D0E-7AD6D388F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39869"/>
              </p:ext>
            </p:extLst>
          </p:nvPr>
        </p:nvGraphicFramePr>
        <p:xfrm>
          <a:off x="4578750" y="3282511"/>
          <a:ext cx="3413789" cy="1510164"/>
        </p:xfrm>
        <a:graphic>
          <a:graphicData uri="http://schemas.openxmlformats.org/drawingml/2006/table">
            <a:tbl>
              <a:tblPr firstRow="1" bandRow="1">
                <a:tableStyleId>{693C2C48-F51C-4603-BBE6-46987EE3668B}</a:tableStyleId>
              </a:tblPr>
              <a:tblGrid>
                <a:gridCol w="1302135">
                  <a:extLst>
                    <a:ext uri="{9D8B030D-6E8A-4147-A177-3AD203B41FA5}">
                      <a16:colId xmlns:a16="http://schemas.microsoft.com/office/drawing/2014/main" val="317287493"/>
                    </a:ext>
                  </a:extLst>
                </a:gridCol>
                <a:gridCol w="1055827">
                  <a:extLst>
                    <a:ext uri="{9D8B030D-6E8A-4147-A177-3AD203B41FA5}">
                      <a16:colId xmlns:a16="http://schemas.microsoft.com/office/drawing/2014/main" val="3676953219"/>
                    </a:ext>
                  </a:extLst>
                </a:gridCol>
                <a:gridCol w="1055827">
                  <a:extLst>
                    <a:ext uri="{9D8B030D-6E8A-4147-A177-3AD203B41FA5}">
                      <a16:colId xmlns:a16="http://schemas.microsoft.com/office/drawing/2014/main" val="2446382074"/>
                    </a:ext>
                  </a:extLst>
                </a:gridCol>
              </a:tblGrid>
              <a:tr h="37754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accent5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銀行名稱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accent5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新戶推薦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accent5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舊戶推薦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63393"/>
                  </a:ext>
                </a:extLst>
              </a:tr>
              <a:tr h="377541">
                <a:tc>
                  <a:txBody>
                    <a:bodyPr/>
                    <a:lstStyle/>
                    <a:p>
                      <a:pPr algn="r"/>
                      <a:r>
                        <a:rPr lang="zh-TW" alt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中國信託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E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100~150</a:t>
                      </a:r>
                      <a:r>
                        <a:rPr lang="zh-TW" alt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09210"/>
                  </a:ext>
                </a:extLst>
              </a:tr>
              <a:tr h="377541">
                <a:tc>
                  <a:txBody>
                    <a:bodyPr/>
                    <a:lstStyle/>
                    <a:p>
                      <a:pPr algn="r"/>
                      <a:r>
                        <a:rPr lang="zh-TW" alt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</a:t>
                      </a:r>
                      <a:r>
                        <a:rPr lang="zh-TW" altLang="en-US" sz="14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國泰世華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</a:t>
                      </a:r>
                      <a:r>
                        <a:rPr lang="zh-TW" alt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r>
                        <a:rPr lang="zh-TW" alt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037622"/>
                  </a:ext>
                </a:extLst>
              </a:tr>
              <a:tr h="377541">
                <a:tc>
                  <a:txBody>
                    <a:bodyPr/>
                    <a:lstStyle/>
                    <a:p>
                      <a:pPr algn="r"/>
                      <a:r>
                        <a:rPr lang="zh-TW" alt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台北富邦</a:t>
                      </a:r>
                      <a:endParaRPr lang="en-US" altLang="zh-TW" sz="14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</a:t>
                      </a:r>
                      <a:r>
                        <a:rPr lang="zh-TW" alt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04409"/>
                  </a:ext>
                </a:extLst>
              </a:tr>
            </a:tbl>
          </a:graphicData>
        </a:graphic>
      </p:graphicFrame>
      <p:pic>
        <p:nvPicPr>
          <p:cNvPr id="17" name="圖片 16" descr="一張含有 標誌 的圖片&#10;&#10;自動產生的描述">
            <a:extLst>
              <a:ext uri="{FF2B5EF4-FFF2-40B4-BE49-F238E27FC236}">
                <a16:creationId xmlns:a16="http://schemas.microsoft.com/office/drawing/2014/main" id="{90F08F5E-4D63-C1A3-931F-2202D34F6D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704" t="17546" r="30882" b="18932"/>
          <a:stretch/>
        </p:blipFill>
        <p:spPr>
          <a:xfrm>
            <a:off x="4630171" y="3673545"/>
            <a:ext cx="346892" cy="34451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98F179D-0748-FFA0-171C-F346E2AD1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6215" t="18379" r="25860" b="21044"/>
          <a:stretch/>
        </p:blipFill>
        <p:spPr>
          <a:xfrm>
            <a:off x="4630171" y="4076292"/>
            <a:ext cx="364444" cy="29940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A75747C-F5C4-D4DB-EE82-FBA86149E6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2959" y1="33005" x2="52959" y2="33005"/>
                        <a14:foregroundMark x1="44379" y1="72414" x2="44379" y2="72414"/>
                        <a14:foregroundMark x1="43787" y1="72414" x2="43787" y2="72414"/>
                        <a14:foregroundMark x1="43787" y1="72414" x2="43841" y2="72414"/>
                        <a14:foregroundMark x1="44083" y1="71921" x2="44083" y2="71921"/>
                        <a14:foregroundMark x1="44379" y1="71921" x2="44379" y2="71921"/>
                        <a14:foregroundMark x1="44379" y1="71921" x2="44379" y2="71921"/>
                        <a14:foregroundMark x1="44083" y1="71921" x2="44083" y2="71921"/>
                        <a14:foregroundMark x1="44083" y1="71429" x2="44083" y2="71429"/>
                        <a14:foregroundMark x1="44083" y1="71429" x2="44083" y2="71429"/>
                        <a14:foregroundMark x1="44083" y1="71429" x2="44083" y2="71429"/>
                        <a14:foregroundMark x1="43787" y1="71429" x2="43787" y2="70936"/>
                        <a14:foregroundMark x1="44083" y1="70936" x2="44083" y2="70936"/>
                        <a14:foregroundMark x1="44083" y1="70936" x2="43787" y2="70936"/>
                        <a14:backgroundMark x1="43491" y1="69458" x2="43491" y2="69458"/>
                        <a14:backgroundMark x1="43195" y1="69951" x2="42899" y2="69951"/>
                        <a14:backgroundMark x1="43195" y1="68966" x2="43195" y2="68966"/>
                        <a14:backgroundMark x1="43491" y1="69951" x2="43491" y2="69951"/>
                        <a14:backgroundMark x1="43491" y1="69951" x2="43491" y2="69951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195" y1="70443" x2="43787" y2="70443"/>
                        <a14:backgroundMark x1="40828" y1="69458" x2="43787" y2="69951"/>
                        <a14:backgroundMark x1="43491" y1="70443" x2="43491" y2="70443"/>
                      </a14:backgroundRemoval>
                    </a14:imgEffect>
                  </a14:imgLayer>
                </a14:imgProps>
              </a:ext>
            </a:extLst>
          </a:blip>
          <a:srcRect l="30748" t="17987" r="30748" b="17467"/>
          <a:stretch/>
        </p:blipFill>
        <p:spPr>
          <a:xfrm>
            <a:off x="4654950" y="4456548"/>
            <a:ext cx="307665" cy="309749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34FCF081-0243-F314-C341-7F22DD83D976}"/>
              </a:ext>
            </a:extLst>
          </p:cNvPr>
          <p:cNvSpPr txBox="1"/>
          <p:nvPr/>
        </p:nvSpPr>
        <p:spPr>
          <a:xfrm>
            <a:off x="720000" y="3231087"/>
            <a:ext cx="3219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7D628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050" dirty="0">
                <a:solidFill>
                  <a:srgbClr val="7D628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1050" dirty="0">
                <a:solidFill>
                  <a:srgbClr val="7D628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1050" dirty="0">
                <a:solidFill>
                  <a:srgbClr val="7D628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推薦卡數（新發卡數市占比）：</a:t>
            </a:r>
            <a:r>
              <a:rPr lang="en-US" altLang="zh-TW" sz="1050" dirty="0">
                <a:solidFill>
                  <a:srgbClr val="7D628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6,644</a:t>
            </a:r>
            <a:r>
              <a:rPr lang="zh-TW" altLang="en-US" sz="1050" dirty="0">
                <a:solidFill>
                  <a:srgbClr val="7D628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endParaRPr lang="en-US" altLang="zh-TW" sz="1050" dirty="0">
              <a:solidFill>
                <a:srgbClr val="7D628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50" dirty="0">
                <a:solidFill>
                  <a:srgbClr val="7D628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每張卡平均推薦禮（新舊戶比</a:t>
            </a:r>
            <a:r>
              <a:rPr lang="en-US" altLang="zh-TW" sz="1050" dirty="0">
                <a:solidFill>
                  <a:srgbClr val="7D628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1:7</a:t>
            </a:r>
            <a:r>
              <a:rPr lang="zh-TW" altLang="en-US" sz="1050" dirty="0">
                <a:solidFill>
                  <a:srgbClr val="7D628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r>
              <a:rPr lang="en-US" altLang="zh-TW" sz="1050" dirty="0">
                <a:solidFill>
                  <a:srgbClr val="7D628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81.5</a:t>
            </a:r>
          </a:p>
        </p:txBody>
      </p:sp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584E1F6D-5F0F-C6DC-4AF2-16CF84A847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7306304"/>
              </p:ext>
            </p:extLst>
          </p:nvPr>
        </p:nvGraphicFramePr>
        <p:xfrm>
          <a:off x="798612" y="1059344"/>
          <a:ext cx="7497218" cy="2156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42924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5E678A-38E8-3681-C71D-6F6D4C6C7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29</a:t>
            </a:fld>
            <a:endParaRPr lang="zh-TW" altLang="en-US" dirty="0"/>
          </a:p>
        </p:txBody>
      </p:sp>
      <p:sp>
        <p:nvSpPr>
          <p:cNvPr id="2" name="Google Shape;409;p23">
            <a:extLst>
              <a:ext uri="{FF2B5EF4-FFF2-40B4-BE49-F238E27FC236}">
                <a16:creationId xmlns:a16="http://schemas.microsoft.com/office/drawing/2014/main" id="{28E96421-CBF4-5A12-A52C-13BD552854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440" y="2138844"/>
            <a:ext cx="3643119" cy="8658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Part6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sz="4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402C42-5E6E-3C46-9709-9073445F1F28}"/>
              </a:ext>
            </a:extLst>
          </p:cNvPr>
          <p:cNvSpPr txBox="1"/>
          <p:nvPr/>
        </p:nvSpPr>
        <p:spPr>
          <a:xfrm>
            <a:off x="74084" y="4629736"/>
            <a:ext cx="171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報告人：林柏丞</a:t>
            </a:r>
          </a:p>
        </p:txBody>
      </p:sp>
    </p:spTree>
    <p:extLst>
      <p:ext uri="{BB962C8B-B14F-4D97-AF65-F5344CB8AC3E}">
        <p14:creationId xmlns:p14="http://schemas.microsoft.com/office/powerpoint/2010/main" val="3240183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F97670-2F6B-3C59-C40A-30393B657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FB64854-A50F-4ADC-96C0-52A980C2F46F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4" name="Google Shape;409;p23">
            <a:extLst>
              <a:ext uri="{FF2B5EF4-FFF2-40B4-BE49-F238E27FC236}">
                <a16:creationId xmlns:a16="http://schemas.microsoft.com/office/drawing/2014/main" id="{6C0578AC-D0CD-819E-A4F9-D976532D5E1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29058" y="2138844"/>
            <a:ext cx="4285883" cy="8658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Part1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背景與動機</a:t>
            </a:r>
            <a:endParaRPr sz="4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9D2171-8CF1-FF79-AB2E-6514C5373DB1}"/>
              </a:ext>
            </a:extLst>
          </p:cNvPr>
          <p:cNvSpPr txBox="1"/>
          <p:nvPr/>
        </p:nvSpPr>
        <p:spPr>
          <a:xfrm>
            <a:off x="74084" y="4629736"/>
            <a:ext cx="171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報告人：林宜靜</a:t>
            </a:r>
          </a:p>
        </p:txBody>
      </p:sp>
    </p:spTree>
    <p:extLst>
      <p:ext uri="{BB962C8B-B14F-4D97-AF65-F5344CB8AC3E}">
        <p14:creationId xmlns:p14="http://schemas.microsoft.com/office/powerpoint/2010/main" val="3211265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30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99DB4A-E767-B1B1-6E08-61A363B2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永續發展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C575269-55E5-2723-36DE-4F05999A46F5}"/>
              </a:ext>
            </a:extLst>
          </p:cNvPr>
          <p:cNvGrpSpPr/>
          <p:nvPr/>
        </p:nvGrpSpPr>
        <p:grpSpPr>
          <a:xfrm>
            <a:off x="1325242" y="1409650"/>
            <a:ext cx="6561821" cy="3362663"/>
            <a:chOff x="1325242" y="1409650"/>
            <a:chExt cx="6561821" cy="3362663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B50D014F-037B-9326-B54C-25669250F471}"/>
                </a:ext>
              </a:extLst>
            </p:cNvPr>
            <p:cNvGrpSpPr/>
            <p:nvPr/>
          </p:nvGrpSpPr>
          <p:grpSpPr>
            <a:xfrm>
              <a:off x="1325242" y="1409650"/>
              <a:ext cx="6558845" cy="3362663"/>
              <a:chOff x="1409266" y="1328273"/>
              <a:chExt cx="6558845" cy="3362663"/>
            </a:xfrm>
          </p:grpSpPr>
          <p:pic>
            <p:nvPicPr>
              <p:cNvPr id="18" name="Picture 2" descr="中國信託All ME卡">
                <a:extLst>
                  <a:ext uri="{FF2B5EF4-FFF2-40B4-BE49-F238E27FC236}">
                    <a16:creationId xmlns:a16="http://schemas.microsoft.com/office/drawing/2014/main" id="{64833403-3D7C-91F6-BB14-42712CFD2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3" t="44854" r="29949" b="5225"/>
              <a:stretch/>
            </p:blipFill>
            <p:spPr bwMode="auto">
              <a:xfrm>
                <a:off x="1409266" y="1333732"/>
                <a:ext cx="1869665" cy="11705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AEFD4EC-1DCD-CFEA-76CC-BFD895C75904}"/>
                  </a:ext>
                </a:extLst>
              </p:cNvPr>
              <p:cNvSpPr txBox="1"/>
              <p:nvPr/>
            </p:nvSpPr>
            <p:spPr>
              <a:xfrm>
                <a:off x="1409266" y="2597589"/>
                <a:ext cx="18696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中信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all me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卡</a:t>
                </a:r>
              </a:p>
            </p:txBody>
          </p:sp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98308C53-E973-2926-B4D2-B02880BAA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5345" y="1328273"/>
                <a:ext cx="1869663" cy="117057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EF9A0CC-9B33-E792-DBC3-A68C7F75A6E1}"/>
                  </a:ext>
                </a:extLst>
              </p:cNvPr>
              <p:cNvSpPr txBox="1"/>
              <p:nvPr/>
            </p:nvSpPr>
            <p:spPr>
              <a:xfrm>
                <a:off x="3761295" y="2597589"/>
                <a:ext cx="1863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玉山數位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卡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F78F157-33F4-6CD4-8BE7-6DC42004ED9E}"/>
                  </a:ext>
                </a:extLst>
              </p:cNvPr>
              <p:cNvSpPr txBox="1"/>
              <p:nvPr/>
            </p:nvSpPr>
            <p:spPr>
              <a:xfrm>
                <a:off x="6104398" y="2605496"/>
                <a:ext cx="1863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聯邦綠卡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B084610C-5306-B726-094C-BA73AFA041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269"/>
              <a:stretch/>
            </p:blipFill>
            <p:spPr bwMode="auto">
              <a:xfrm>
                <a:off x="2404383" y="3051690"/>
                <a:ext cx="1863713" cy="119716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8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21C63EE9-B614-90A3-5098-1FCC683346D0}"/>
                  </a:ext>
                </a:extLst>
              </p:cNvPr>
              <p:cNvSpPr txBox="1"/>
              <p:nvPr/>
            </p:nvSpPr>
            <p:spPr>
              <a:xfrm>
                <a:off x="5043953" y="4341878"/>
                <a:ext cx="1863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星展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eco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永續卡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0D15D2C3-7E30-6102-DEBA-696E77A0E3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503" b="89796" l="3620" r="96154">
                            <a14:foregroundMark x1="11312" y1="9524" x2="58371" y2="13946"/>
                            <a14:foregroundMark x1="58371" y1="13946" x2="38462" y2="33333"/>
                            <a14:foregroundMark x1="38462" y1="33333" x2="71493" y2="22449"/>
                            <a14:foregroundMark x1="32127" y1="19728" x2="90344" y2="23118"/>
                            <a14:foregroundMark x1="83937" y1="32313" x2="89367" y2="41156"/>
                            <a14:foregroundMark x1="89593" y1="48299" x2="83032" y2="54422"/>
                            <a14:foregroundMark x1="69005" y1="57483" x2="54977" y2="78912"/>
                            <a14:foregroundMark x1="25566" y1="76190" x2="9372" y2="73593"/>
                            <a14:foregroundMark x1="15158" y1="51361" x2="21719" y2="54082"/>
                            <a14:foregroundMark x1="9276" y1="41497" x2="11086" y2="39116"/>
                            <a14:foregroundMark x1="15385" y1="39796" x2="19231" y2="43878"/>
                            <a14:foregroundMark x1="12670" y1="51020" x2="8371" y2="65306"/>
                            <a14:foregroundMark x1="9230" y1="68474" x2="12896" y2="76871"/>
                            <a14:foregroundMark x1="10633" y1="70408" x2="9729" y2="70068"/>
                            <a14:foregroundMark x1="9276" y1="63946" x2="12896" y2="78231"/>
                            <a14:foregroundMark x1="10633" y1="78231" x2="9729" y2="82993"/>
                            <a14:foregroundMark x1="11538" y1="85714" x2="18778" y2="88776"/>
                            <a14:foregroundMark x1="24887" y1="87755" x2="17873" y2="89456"/>
                            <a14:foregroundMark x1="9729" y1="83333" x2="11538" y2="85374"/>
                            <a14:foregroundMark x1="11312" y1="84694" x2="8824" y2="90136"/>
                            <a14:foregroundMark x1="9729" y1="89116" x2="20588" y2="88776"/>
                            <a14:foregroundMark x1="29412" y1="85034" x2="30769" y2="85714"/>
                            <a14:foregroundMark x1="36878" y1="84354" x2="38914" y2="84694"/>
                            <a14:foregroundMark x1="46154" y1="83333" x2="45701" y2="84354"/>
                            <a14:foregroundMark x1="23077" y1="80612" x2="59502" y2="87415"/>
                            <a14:foregroundMark x1="35973" y1="85034" x2="52715" y2="86395"/>
                            <a14:foregroundMark x1="77602" y1="79592" x2="83032" y2="80612"/>
                            <a14:foregroundMark x1="81448" y1="81973" x2="78507" y2="86054"/>
                            <a14:foregroundMark x1="78054" y1="86395" x2="79412" y2="87755"/>
                            <a14:foregroundMark x1="79412" y1="87755" x2="86878" y2="87755"/>
                            <a14:foregroundMark x1="9050" y1="81973" x2="8145" y2="79932"/>
                            <a14:foregroundMark x1="7240" y1="81293" x2="8597" y2="81973"/>
                            <a14:foregroundMark x1="8824" y1="81973" x2="9050" y2="83333"/>
                            <a14:foregroundMark x1="92760" y1="29252" x2="88688" y2="30952"/>
                            <a14:foregroundMark x1="61086" y1="27551" x2="61086" y2="27551"/>
                            <a14:foregroundMark x1="37783" y1="16327" x2="38688" y2="15306"/>
                            <a14:foregroundMark x1="44570" y1="11565" x2="80090" y2="11905"/>
                            <a14:foregroundMark x1="80090" y1="11905" x2="81222" y2="11905"/>
                            <a14:foregroundMark x1="84842" y1="13265" x2="87104" y2="16667"/>
                            <a14:foregroundMark x1="88462" y1="18027" x2="89367" y2="19048"/>
                            <a14:foregroundMark x1="71493" y1="14626" x2="79412" y2="22789"/>
                            <a14:foregroundMark x1="69005" y1="15306" x2="64027" y2="24490"/>
                            <a14:foregroundMark x1="70588" y1="14286" x2="82805" y2="19388"/>
                            <a14:foregroundMark x1="86425" y1="20068" x2="90413" y2="21867"/>
                            <a14:foregroundMark x1="91855" y1="19388" x2="91855" y2="19388"/>
                            <a14:foregroundMark x1="88235" y1="14966" x2="88009" y2="14286"/>
                            <a14:foregroundMark x1="83710" y1="11224" x2="76018" y2="11224"/>
                            <a14:foregroundMark x1="71946" y1="11224" x2="71041" y2="11224"/>
                            <a14:foregroundMark x1="74661" y1="10544" x2="77149" y2="10544"/>
                            <a14:foregroundMark x1="78281" y1="9524" x2="88688" y2="10884"/>
                            <a14:foregroundMark x1="88914" y1="10884" x2="90045" y2="11565"/>
                            <a14:foregroundMark x1="90271" y1="11905" x2="92081" y2="17347"/>
                            <a14:foregroundMark x1="91629" y1="19388" x2="91629" y2="19388"/>
                            <a14:foregroundMark x1="92081" y1="11905" x2="92534" y2="11905"/>
                            <a14:foregroundMark x1="92760" y1="8503" x2="92760" y2="8503"/>
                            <a14:foregroundMark x1="15837" y1="79592" x2="15837" y2="79592"/>
                            <a14:foregroundMark x1="90271" y1="80952" x2="91629" y2="83673"/>
                            <a14:backgroundMark x1="3620" y1="67687" x2="3620" y2="67687"/>
                            <a14:backgroundMark x1="3620" y1="69388" x2="3620" y2="69388"/>
                            <a14:backgroundMark x1="3394" y1="66327" x2="3620" y2="74490"/>
                            <a14:backgroundMark x1="95928" y1="24150" x2="95928" y2="26190"/>
                            <a14:backgroundMark x1="96154" y1="22789" x2="95928" y2="26871"/>
                          </a14:backgroundRemoval>
                        </a14:imgEffect>
                      </a14:imgLayer>
                    </a14:imgProps>
                  </a:ext>
                </a:extLst>
              </a:blip>
              <a:srcRect l="5898" t="6017" r="5898" b="8691"/>
              <a:stretch/>
            </p:blipFill>
            <p:spPr>
              <a:xfrm>
                <a:off x="5043954" y="3050702"/>
                <a:ext cx="1863713" cy="119716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275F851-A058-9042-D6AC-9DA5F67DD147}"/>
                  </a:ext>
                </a:extLst>
              </p:cNvPr>
              <p:cNvSpPr txBox="1"/>
              <p:nvPr/>
            </p:nvSpPr>
            <p:spPr>
              <a:xfrm>
                <a:off x="2404382" y="4352382"/>
                <a:ext cx="1863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國泰</a:t>
                </a:r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cube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卡</a:t>
                </a:r>
                <a:endPara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17" name="Picture 2" descr="聯邦綠卡好用嗎？讓持卡人告訴你優惠與核卡成功率| 袋鼠金融">
              <a:extLst>
                <a:ext uri="{FF2B5EF4-FFF2-40B4-BE49-F238E27FC236}">
                  <a16:creationId xmlns:a16="http://schemas.microsoft.com/office/drawing/2014/main" id="{979155EA-5FDC-BE5A-30AE-7BE9B4067D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77" b="18502"/>
            <a:stretch/>
          </p:blipFill>
          <p:spPr bwMode="auto">
            <a:xfrm>
              <a:off x="6017398" y="1419477"/>
              <a:ext cx="1869665" cy="118388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1491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5E678A-38E8-3681-C71D-6F6D4C6C7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31</a:t>
            </a:fld>
            <a:endParaRPr lang="zh-TW" altLang="en-US" dirty="0"/>
          </a:p>
        </p:txBody>
      </p:sp>
      <p:sp>
        <p:nvSpPr>
          <p:cNvPr id="2" name="Google Shape;409;p23">
            <a:extLst>
              <a:ext uri="{FF2B5EF4-FFF2-40B4-BE49-F238E27FC236}">
                <a16:creationId xmlns:a16="http://schemas.microsoft.com/office/drawing/2014/main" id="{28E96421-CBF4-5A12-A52C-13BD552854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39944" y="2138844"/>
            <a:ext cx="1464112" cy="8658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附錄</a:t>
            </a:r>
            <a:endParaRPr sz="40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402C42-5E6E-3C46-9709-9073445F1F28}"/>
              </a:ext>
            </a:extLst>
          </p:cNvPr>
          <p:cNvSpPr txBox="1"/>
          <p:nvPr/>
        </p:nvSpPr>
        <p:spPr>
          <a:xfrm>
            <a:off x="74084" y="4629736"/>
            <a:ext cx="171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報告人：林宜靜</a:t>
            </a:r>
          </a:p>
        </p:txBody>
      </p:sp>
    </p:spTree>
    <p:extLst>
      <p:ext uri="{BB962C8B-B14F-4D97-AF65-F5344CB8AC3E}">
        <p14:creationId xmlns:p14="http://schemas.microsoft.com/office/powerpoint/2010/main" val="3184019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32</a:t>
            </a:fld>
            <a:endParaRPr lang="zh-TW" altLang="en-US" dirty="0"/>
          </a:p>
        </p:txBody>
      </p:sp>
      <p:sp>
        <p:nvSpPr>
          <p:cNvPr id="2" name="Google Shape;424;p25">
            <a:extLst>
              <a:ext uri="{FF2B5EF4-FFF2-40B4-BE49-F238E27FC236}">
                <a16:creationId xmlns:a16="http://schemas.microsoft.com/office/drawing/2014/main" id="{E9482CF9-C2B9-F6B2-F401-068BF8D322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915" y="2251649"/>
            <a:ext cx="2227546" cy="640200"/>
          </a:xfrm>
          <a:prstGeom prst="rect">
            <a:avLst/>
          </a:prstGeom>
          <a:solidFill>
            <a:srgbClr val="FFAFA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(p.15)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文字, 數字, 螢幕擷取畫面, 平行 的圖片&#10;&#10;自動產生的描述">
            <a:extLst>
              <a:ext uri="{FF2B5EF4-FFF2-40B4-BE49-F238E27FC236}">
                <a16:creationId xmlns:a16="http://schemas.microsoft.com/office/drawing/2014/main" id="{2889B97F-3116-42ED-D808-69B11A774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3" t="483" r="798" b="832"/>
          <a:stretch/>
        </p:blipFill>
        <p:spPr>
          <a:xfrm>
            <a:off x="3556000" y="130072"/>
            <a:ext cx="4114800" cy="48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30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92EAEE5A-7C25-8217-6CA4-FA7F5766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27" y="288471"/>
            <a:ext cx="3491638" cy="4571142"/>
          </a:xfrm>
          <a:prstGeom prst="rect">
            <a:avLst/>
          </a:prstGeom>
          <a:ln>
            <a:solidFill>
              <a:schemeClr val="accent6">
                <a:lumMod val="65000"/>
              </a:schemeClr>
            </a:solidFill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342226-AE35-7EFE-3D36-E3CFDF932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33</a:t>
            </a:fld>
            <a:endParaRPr lang="zh-TW" altLang="en-US" dirty="0"/>
          </a:p>
        </p:txBody>
      </p:sp>
      <p:sp>
        <p:nvSpPr>
          <p:cNvPr id="3" name="Google Shape;424;p25">
            <a:extLst>
              <a:ext uri="{FF2B5EF4-FFF2-40B4-BE49-F238E27FC236}">
                <a16:creationId xmlns:a16="http://schemas.microsoft.com/office/drawing/2014/main" id="{8EB1BF2A-BCF9-13C6-3D31-F7EBEAB16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727" y="2251650"/>
            <a:ext cx="3743573" cy="640200"/>
          </a:xfrm>
          <a:prstGeom prst="rect">
            <a:avLst/>
          </a:prstGeom>
          <a:solidFill>
            <a:srgbClr val="FFAFA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各組員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commit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次數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A8431B1-3D6E-4146-CC82-805CB1910772}"/>
              </a:ext>
            </a:extLst>
          </p:cNvPr>
          <p:cNvSpPr txBox="1"/>
          <p:nvPr/>
        </p:nvSpPr>
        <p:spPr>
          <a:xfrm>
            <a:off x="5367865" y="1641623"/>
            <a:ext cx="94826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solidFill>
                  <a:srgbClr val="0070C0"/>
                </a:solidFill>
              </a:rPr>
              <a:t>10946037</a:t>
            </a:r>
            <a:r>
              <a:rPr lang="zh-TW" altLang="en-US" sz="800" b="1" dirty="0">
                <a:solidFill>
                  <a:srgbClr val="0070C0"/>
                </a:solidFill>
              </a:rPr>
              <a:t>林宜靜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F5D776-C564-502A-F2BE-7C8A7F0E892A}"/>
              </a:ext>
            </a:extLst>
          </p:cNvPr>
          <p:cNvSpPr txBox="1"/>
          <p:nvPr/>
        </p:nvSpPr>
        <p:spPr>
          <a:xfrm>
            <a:off x="7052733" y="1641623"/>
            <a:ext cx="94826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solidFill>
                  <a:srgbClr val="0070C0"/>
                </a:solidFill>
              </a:rPr>
              <a:t>10946032</a:t>
            </a:r>
            <a:r>
              <a:rPr lang="zh-TW" altLang="en-US" sz="800" b="1" dirty="0">
                <a:solidFill>
                  <a:srgbClr val="0070C0"/>
                </a:solidFill>
              </a:rPr>
              <a:t>吳采紋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1EF6464-E07B-6914-6A2D-A14F809DE777}"/>
              </a:ext>
            </a:extLst>
          </p:cNvPr>
          <p:cNvSpPr txBox="1"/>
          <p:nvPr/>
        </p:nvSpPr>
        <p:spPr>
          <a:xfrm>
            <a:off x="5367865" y="2701122"/>
            <a:ext cx="94826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solidFill>
                  <a:srgbClr val="0070C0"/>
                </a:solidFill>
              </a:rPr>
              <a:t>10946044</a:t>
            </a:r>
            <a:r>
              <a:rPr lang="zh-TW" altLang="en-US" sz="800" b="1" dirty="0">
                <a:solidFill>
                  <a:srgbClr val="0070C0"/>
                </a:solidFill>
              </a:rPr>
              <a:t>林柏丞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E8EE4C-383F-B5E6-6548-EEC68D063E97}"/>
              </a:ext>
            </a:extLst>
          </p:cNvPr>
          <p:cNvSpPr txBox="1"/>
          <p:nvPr/>
        </p:nvSpPr>
        <p:spPr>
          <a:xfrm>
            <a:off x="7052733" y="2701122"/>
            <a:ext cx="94826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solidFill>
                  <a:srgbClr val="0070C0"/>
                </a:solidFill>
              </a:rPr>
              <a:t>10946043</a:t>
            </a:r>
            <a:r>
              <a:rPr lang="zh-TW" altLang="en-US" sz="800" b="1" dirty="0">
                <a:solidFill>
                  <a:srgbClr val="0070C0"/>
                </a:solidFill>
              </a:rPr>
              <a:t>林桂如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2EC5B4-CC34-1688-90ED-D348F8665CE4}"/>
              </a:ext>
            </a:extLst>
          </p:cNvPr>
          <p:cNvSpPr txBox="1"/>
          <p:nvPr/>
        </p:nvSpPr>
        <p:spPr>
          <a:xfrm>
            <a:off x="5367865" y="3780367"/>
            <a:ext cx="94826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solidFill>
                  <a:srgbClr val="0070C0"/>
                </a:solidFill>
              </a:rPr>
              <a:t>10946002</a:t>
            </a:r>
            <a:r>
              <a:rPr lang="zh-TW" altLang="en-US" sz="800" b="1" dirty="0">
                <a:solidFill>
                  <a:srgbClr val="0070C0"/>
                </a:solidFill>
              </a:rPr>
              <a:t>林雅婕</a:t>
            </a:r>
          </a:p>
        </p:txBody>
      </p:sp>
    </p:spTree>
    <p:extLst>
      <p:ext uri="{BB962C8B-B14F-4D97-AF65-F5344CB8AC3E}">
        <p14:creationId xmlns:p14="http://schemas.microsoft.com/office/powerpoint/2010/main" val="2435584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>
            <a:spLocks noGrp="1"/>
          </p:cNvSpPr>
          <p:nvPr>
            <p:ph type="title"/>
          </p:nvPr>
        </p:nvSpPr>
        <p:spPr>
          <a:xfrm>
            <a:off x="1680925" y="2042400"/>
            <a:ext cx="578215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Thank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You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85" name="Google Shape;485;p30"/>
          <p:cNvSpPr/>
          <p:nvPr/>
        </p:nvSpPr>
        <p:spPr>
          <a:xfrm>
            <a:off x="1635176" y="-1242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0"/>
          <p:cNvSpPr/>
          <p:nvPr/>
        </p:nvSpPr>
        <p:spPr>
          <a:xfrm>
            <a:off x="713226" y="-1242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49F63E-8FCE-F6B0-3841-79EB03482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4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9B49CA7-3988-7E3D-1CA0-8D7118ACB8DA}"/>
              </a:ext>
            </a:extLst>
          </p:cNvPr>
          <p:cNvGrpSpPr/>
          <p:nvPr/>
        </p:nvGrpSpPr>
        <p:grpSpPr>
          <a:xfrm>
            <a:off x="6052417" y="1248554"/>
            <a:ext cx="1914717" cy="2441195"/>
            <a:chOff x="6052417" y="1248554"/>
            <a:chExt cx="1914717" cy="2441195"/>
          </a:xfrm>
        </p:grpSpPr>
        <p:pic>
          <p:nvPicPr>
            <p:cNvPr id="8" name="圖片 7" descr="一張含有 文字, 螢幕擷取畫面, Rectangle, 字型 的圖片&#10;&#10;自動產生的描述">
              <a:extLst>
                <a:ext uri="{FF2B5EF4-FFF2-40B4-BE49-F238E27FC236}">
                  <a16:creationId xmlns:a16="http://schemas.microsoft.com/office/drawing/2014/main" id="{E2661554-4466-245D-88F2-17A01E37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2417" y="1248554"/>
              <a:ext cx="1914717" cy="2441195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E832B1E-E1CA-8938-D202-F839867D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12" y="1518531"/>
              <a:ext cx="1382499" cy="1382499"/>
            </a:xfrm>
            <a:prstGeom prst="rect">
              <a:avLst/>
            </a:prstGeom>
          </p:spPr>
        </p:pic>
      </p:grpSp>
      <p:pic>
        <p:nvPicPr>
          <p:cNvPr id="10" name="圖片 9" descr="一張含有 文字, 螢幕擷取畫面, Rectangle, 字型 的圖片&#10;&#10;自動產生的描述">
            <a:extLst>
              <a:ext uri="{FF2B5EF4-FFF2-40B4-BE49-F238E27FC236}">
                <a16:creationId xmlns:a16="http://schemas.microsoft.com/office/drawing/2014/main" id="{E73A27B6-F5F6-0201-B3E1-6A79972BF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172" y="1221950"/>
            <a:ext cx="1917488" cy="24384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053E803-7D69-AA5E-4471-839399BD2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916" y="1399031"/>
            <a:ext cx="1501999" cy="1501999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1ECC1BE7-10D7-212A-AA36-7ABC561AE2BC}"/>
              </a:ext>
            </a:extLst>
          </p:cNvPr>
          <p:cNvGrpSpPr/>
          <p:nvPr/>
        </p:nvGrpSpPr>
        <p:grpSpPr>
          <a:xfrm>
            <a:off x="279400" y="4390332"/>
            <a:ext cx="3086269" cy="616284"/>
            <a:chOff x="279400" y="4390332"/>
            <a:chExt cx="3086269" cy="616284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745AE62-0EB6-2D12-A059-C3A01A2C757A}"/>
                </a:ext>
              </a:extLst>
            </p:cNvPr>
            <p:cNvSpPr txBox="1"/>
            <p:nvPr/>
          </p:nvSpPr>
          <p:spPr>
            <a:xfrm>
              <a:off x="878552" y="4729617"/>
              <a:ext cx="24871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資料來源：</a:t>
              </a:r>
              <a:r>
                <a:rPr kumimoji="0" lang="zh-TW" altLang="zh-TW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資策會產業情報研究所 </a:t>
              </a:r>
              <a:endParaRPr kumimoji="0" lang="zh-TW" altLang="zh-TW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F9777E3-BFCD-C666-4D32-D059AE094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89634" y1="15854" x2="89634" y2="15854"/>
                          <a14:foregroundMark x1="82317" y1="18293" x2="82317" y2="18293"/>
                          <a14:foregroundMark x1="85976" y1="29878" x2="85976" y2="29878"/>
                          <a14:foregroundMark x1="85976" y1="40854" x2="85976" y2="40854"/>
                          <a14:foregroundMark x1="86585" y1="54268" x2="86585" y2="54268"/>
                          <a14:foregroundMark x1="87805" y1="64634" x2="87805" y2="64634"/>
                          <a14:foregroundMark x1="87805" y1="71951" x2="87805" y2="71951"/>
                          <a14:foregroundMark x1="89024" y1="78049" x2="89024" y2="78049"/>
                          <a14:foregroundMark x1="89024" y1="84756" x2="89024" y2="84756"/>
                          <a14:foregroundMark x1="65244" y1="86585" x2="65244" y2="86585"/>
                          <a14:foregroundMark x1="61585" y1="87805" x2="61585" y2="87805"/>
                          <a14:foregroundMark x1="40244" y1="87805" x2="40244" y2="87805"/>
                          <a14:foregroundMark x1="31707" y1="85976" x2="31707" y2="85976"/>
                          <a14:foregroundMark x1="26829" y1="84146" x2="26829" y2="84146"/>
                          <a14:foregroundMark x1="20732" y1="83537" x2="20732" y2="83537"/>
                          <a14:foregroundMark x1="39634" y1="76829" x2="39634" y2="76829"/>
                          <a14:foregroundMark x1="42683" y1="73171" x2="42683" y2="73171"/>
                          <a14:foregroundMark x1="50000" y1="68902" x2="50000" y2="68902"/>
                          <a14:foregroundMark x1="58537" y1="76220" x2="58537" y2="76220"/>
                          <a14:foregroundMark x1="73780" y1="72561" x2="73780" y2="72561"/>
                          <a14:foregroundMark x1="23780" y1="15854" x2="23780" y2="15854"/>
                          <a14:foregroundMark x1="18902" y1="19512" x2="18902" y2="19512"/>
                          <a14:foregroundMark x1="34756" y1="11585" x2="34756" y2="11585"/>
                          <a14:foregroundMark x1="51220" y1="9756" x2="51220" y2="9756"/>
                          <a14:foregroundMark x1="68293" y1="14634" x2="68293" y2="14634"/>
                          <a14:foregroundMark x1="68902" y1="22561" x2="68902" y2="22561"/>
                          <a14:foregroundMark x1="66463" y1="17073" x2="66463" y2="17073"/>
                          <a14:foregroundMark x1="35366" y1="20732" x2="35366" y2="20732"/>
                          <a14:foregroundMark x1="30488" y1="18293" x2="30488" y2="18293"/>
                          <a14:foregroundMark x1="43902" y1="21951" x2="43902" y2="21951"/>
                          <a14:foregroundMark x1="51829" y1="14634" x2="51829" y2="14634"/>
                          <a14:foregroundMark x1="55488" y1="41463" x2="55488" y2="41463"/>
                          <a14:foregroundMark x1="50000" y1="50610" x2="50000" y2="50610"/>
                          <a14:foregroundMark x1="63415" y1="53049" x2="63415" y2="53049"/>
                          <a14:foregroundMark x1="85366" y1="65854" x2="85366" y2="65854"/>
                          <a14:foregroundMark x1="45122" y1="65854" x2="45122" y2="65854"/>
                          <a14:foregroundMark x1="47561" y1="61585" x2="47561" y2="61585"/>
                          <a14:foregroundMark x1="16463" y1="52439" x2="16463" y2="52439"/>
                          <a14:foregroundMark x1="18293" y1="54878" x2="18293" y2="54878"/>
                          <a14:foregroundMark x1="20122" y1="42683" x2="20122" y2="42683"/>
                          <a14:foregroundMark x1="23780" y1="45732" x2="23780" y2="45732"/>
                          <a14:foregroundMark x1="26220" y1="39634" x2="26220" y2="39634"/>
                          <a14:foregroundMark x1="9756" y1="29878" x2="9756" y2="29878"/>
                          <a14:foregroundMark x1="36585" y1="40244" x2="36585" y2="40244"/>
                          <a14:foregroundMark x1="40244" y1="41463" x2="40244" y2="41463"/>
                          <a14:foregroundMark x1="40244" y1="23780" x2="40244" y2="237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8" t="7431" r="7687" b="7531"/>
            <a:stretch/>
          </p:blipFill>
          <p:spPr>
            <a:xfrm>
              <a:off x="279400" y="4390332"/>
              <a:ext cx="609600" cy="616284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554AFF5-A1EE-9E84-BEA0-607DC160C2A6}"/>
              </a:ext>
            </a:extLst>
          </p:cNvPr>
          <p:cNvGrpSpPr/>
          <p:nvPr/>
        </p:nvGrpSpPr>
        <p:grpSpPr>
          <a:xfrm>
            <a:off x="1196698" y="1248554"/>
            <a:ext cx="1914717" cy="2438424"/>
            <a:chOff x="1196698" y="1248554"/>
            <a:chExt cx="1914717" cy="2438424"/>
          </a:xfrm>
        </p:grpSpPr>
        <p:pic>
          <p:nvPicPr>
            <p:cNvPr id="16" name="圖片 15" descr="一張含有 文字, 螢幕擷取畫面, Rectangle, 設計 的圖片&#10;&#10;自動產生的描述">
              <a:extLst>
                <a:ext uri="{FF2B5EF4-FFF2-40B4-BE49-F238E27FC236}">
                  <a16:creationId xmlns:a16="http://schemas.microsoft.com/office/drawing/2014/main" id="{EB6BE505-A401-D9CB-7C48-0A27ADEC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6698" y="1248554"/>
              <a:ext cx="1914717" cy="2438424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947035D-9103-B8B3-2822-5A26291E5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828" y="1579800"/>
              <a:ext cx="1247918" cy="1247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81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C67483-34D0-1BB1-8422-4DE273ABA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5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33E77F-F57B-65AD-216A-39BF5F69A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53" y="1358121"/>
            <a:ext cx="1863377" cy="1863377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5CB91B2E-E498-88CE-B7C2-3B598D4286D7}"/>
              </a:ext>
            </a:extLst>
          </p:cNvPr>
          <p:cNvSpPr/>
          <p:nvPr/>
        </p:nvSpPr>
        <p:spPr>
          <a:xfrm>
            <a:off x="3608731" y="2170074"/>
            <a:ext cx="1391426" cy="3237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FCA9BD-0534-8A3C-A03D-AD9D2B1C89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71454" y="1652921"/>
            <a:ext cx="1863378" cy="12737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205AE24-876D-4CF4-5B82-E13D9299B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6651" l="4564" r="89627">
                        <a14:foregroundMark x1="58506" y1="18660" x2="58506" y2="18660"/>
                        <a14:foregroundMark x1="51037" y1="13876" x2="51037" y2="13876"/>
                        <a14:foregroundMark x1="38174" y1="16268" x2="38174" y2="16268"/>
                        <a14:foregroundMark x1="36100" y1="25359" x2="36100" y2="25359"/>
                        <a14:foregroundMark x1="47718" y1="26316" x2="47718" y2="26316"/>
                        <a14:foregroundMark x1="59336" y1="25837" x2="59336" y2="25837"/>
                        <a14:foregroundMark x1="59751" y1="44498" x2="59751" y2="44498"/>
                        <a14:foregroundMark x1="58091" y1="56459" x2="58091" y2="56459"/>
                        <a14:foregroundMark x1="70539" y1="49761" x2="70539" y2="49761"/>
                        <a14:foregroundMark x1="82158" y1="49282" x2="82158" y2="49282"/>
                        <a14:foregroundMark x1="81328" y1="57416" x2="81328" y2="57416"/>
                        <a14:foregroundMark x1="69710" y1="57895" x2="69710" y2="57895"/>
                        <a14:foregroundMark x1="41494" y1="47847" x2="41494" y2="47847"/>
                        <a14:foregroundMark x1="41909" y1="42105" x2="41909" y2="42105"/>
                        <a14:foregroundMark x1="29876" y1="41148" x2="29876" y2="41148"/>
                        <a14:foregroundMark x1="30705" y1="47847" x2="30705" y2="47847"/>
                        <a14:foregroundMark x1="19087" y1="47847" x2="19087" y2="47847"/>
                        <a14:foregroundMark x1="19087" y1="41627" x2="19087" y2="41627"/>
                        <a14:foregroundMark x1="22407" y1="60287" x2="22407" y2="60287"/>
                        <a14:foregroundMark x1="9544" y1="73684" x2="9544" y2="73684"/>
                        <a14:foregroundMark x1="5809" y1="82297" x2="5809" y2="82297"/>
                        <a14:foregroundMark x1="6224" y1="92344" x2="6224" y2="92344"/>
                        <a14:foregroundMark x1="5394" y1="95694" x2="5394" y2="95694"/>
                        <a14:foregroundMark x1="75934" y1="96651" x2="75934" y2="96651"/>
                        <a14:foregroundMark x1="40664" y1="66986" x2="40664" y2="66986"/>
                        <a14:foregroundMark x1="40664" y1="73684" x2="40664" y2="73684"/>
                        <a14:foregroundMark x1="39419" y1="82297" x2="39419" y2="82297"/>
                        <a14:foregroundMark x1="31950" y1="76077" x2="31950" y2="76077"/>
                        <a14:foregroundMark x1="31535" y1="71770" x2="31535" y2="71770"/>
                        <a14:foregroundMark x1="58506" y1="57416" x2="58506" y2="57416"/>
                        <a14:backgroundMark x1="57261" y1="55502" x2="57261" y2="55502"/>
                        <a14:backgroundMark x1="57676" y1="55502" x2="57676" y2="55502"/>
                        <a14:backgroundMark x1="57261" y1="55502" x2="57261" y2="55502"/>
                        <a14:backgroundMark x1="57261" y1="55502" x2="57261" y2="55502"/>
                        <a14:backgroundMark x1="57261" y1="55024" x2="57261" y2="55024"/>
                        <a14:backgroundMark x1="57261" y1="55024" x2="58091" y2="55024"/>
                        <a14:backgroundMark x1="57261" y1="17225" x2="57261" y2="17225"/>
                        <a14:backgroundMark x1="57676" y1="18182" x2="57676" y2="18182"/>
                        <a14:backgroundMark x1="56846" y1="55024" x2="56846" y2="55024"/>
                        <a14:backgroundMark x1="57261" y1="55502" x2="57261" y2="55502"/>
                        <a14:backgroundMark x1="58091" y1="55981" x2="58091" y2="55981"/>
                        <a14:backgroundMark x1="57261" y1="55502" x2="57261" y2="555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09"/>
          <a:stretch/>
        </p:blipFill>
        <p:spPr>
          <a:xfrm>
            <a:off x="3648779" y="2645947"/>
            <a:ext cx="1311330" cy="12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2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CE1A253-3CF7-02D4-0DC1-AF3E863F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4608678" y="-19188448"/>
            <a:ext cx="66065355" cy="45161275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B4228E-12CD-E8CE-C7DB-4165736EB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6</a:t>
            </a:fld>
            <a:endParaRPr lang="zh-TW" altLang="en-US" dirty="0"/>
          </a:p>
        </p:txBody>
      </p:sp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63FB8C3E-C083-6C7B-8D73-272C9C5FEA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389315"/>
              </p:ext>
            </p:extLst>
          </p:nvPr>
        </p:nvGraphicFramePr>
        <p:xfrm>
          <a:off x="2999887" y="915375"/>
          <a:ext cx="3144226" cy="2310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Google Shape;282;p15">
            <a:extLst>
              <a:ext uri="{FF2B5EF4-FFF2-40B4-BE49-F238E27FC236}">
                <a16:creationId xmlns:a16="http://schemas.microsoft.com/office/drawing/2014/main" id="{1358331D-DFE2-4455-38B0-FC3C3E8FCBDF}"/>
              </a:ext>
            </a:extLst>
          </p:cNvPr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86;p15">
            <a:extLst>
              <a:ext uri="{FF2B5EF4-FFF2-40B4-BE49-F238E27FC236}">
                <a16:creationId xmlns:a16="http://schemas.microsoft.com/office/drawing/2014/main" id="{958E0A87-D6EA-16A6-C9E0-051F05DA1FCC}"/>
              </a:ext>
            </a:extLst>
          </p:cNvPr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87;p15">
            <a:extLst>
              <a:ext uri="{FF2B5EF4-FFF2-40B4-BE49-F238E27FC236}">
                <a16:creationId xmlns:a16="http://schemas.microsoft.com/office/drawing/2014/main" id="{4760536F-1F69-8461-196B-DD6ADF5FAFC4}"/>
              </a:ext>
            </a:extLst>
          </p:cNvPr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88;p15">
            <a:extLst>
              <a:ext uri="{FF2B5EF4-FFF2-40B4-BE49-F238E27FC236}">
                <a16:creationId xmlns:a16="http://schemas.microsoft.com/office/drawing/2014/main" id="{2F21CF63-23C1-05F3-F6E0-4DB276B53FB8}"/>
              </a:ext>
            </a:extLst>
          </p:cNvPr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89;p15">
            <a:extLst>
              <a:ext uri="{FF2B5EF4-FFF2-40B4-BE49-F238E27FC236}">
                <a16:creationId xmlns:a16="http://schemas.microsoft.com/office/drawing/2014/main" id="{0F6A2C89-0695-E474-F351-538ED4684B7A}"/>
              </a:ext>
            </a:extLst>
          </p:cNvPr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90;p15">
            <a:extLst>
              <a:ext uri="{FF2B5EF4-FFF2-40B4-BE49-F238E27FC236}">
                <a16:creationId xmlns:a16="http://schemas.microsoft.com/office/drawing/2014/main" id="{68F30570-AB97-2609-47FB-3C94ED4E6BD7}"/>
              </a:ext>
            </a:extLst>
          </p:cNvPr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15" name="Google Shape;291;p15">
              <a:extLst>
                <a:ext uri="{FF2B5EF4-FFF2-40B4-BE49-F238E27FC236}">
                  <a16:creationId xmlns:a16="http://schemas.microsoft.com/office/drawing/2014/main" id="{740EB6BD-6257-F86D-F5F9-9BA28C4475DD}"/>
                </a:ext>
              </a:extLst>
            </p:cNvPr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2;p15">
              <a:extLst>
                <a:ext uri="{FF2B5EF4-FFF2-40B4-BE49-F238E27FC236}">
                  <a16:creationId xmlns:a16="http://schemas.microsoft.com/office/drawing/2014/main" id="{38600390-5327-34ED-B11F-D78592AA7BB0}"/>
                </a:ext>
              </a:extLst>
            </p:cNvPr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3;p15">
              <a:extLst>
                <a:ext uri="{FF2B5EF4-FFF2-40B4-BE49-F238E27FC236}">
                  <a16:creationId xmlns:a16="http://schemas.microsoft.com/office/drawing/2014/main" id="{645C2173-12CF-5ED8-7016-5645717E618A}"/>
                </a:ext>
              </a:extLst>
            </p:cNvPr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4;p15">
              <a:extLst>
                <a:ext uri="{FF2B5EF4-FFF2-40B4-BE49-F238E27FC236}">
                  <a16:creationId xmlns:a16="http://schemas.microsoft.com/office/drawing/2014/main" id="{71E03AF8-8678-D7B6-B1C1-A1D8EEF9396A}"/>
                </a:ext>
              </a:extLst>
            </p:cNvPr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95;p15">
            <a:extLst>
              <a:ext uri="{FF2B5EF4-FFF2-40B4-BE49-F238E27FC236}">
                <a16:creationId xmlns:a16="http://schemas.microsoft.com/office/drawing/2014/main" id="{B15AD9F4-6980-DEE1-EC3C-FAF0F21443D9}"/>
              </a:ext>
            </a:extLst>
          </p:cNvPr>
          <p:cNvSpPr/>
          <p:nvPr/>
        </p:nvSpPr>
        <p:spPr>
          <a:xfrm rot="5400000">
            <a:off x="-1214124" y="9981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96;p15">
            <a:extLst>
              <a:ext uri="{FF2B5EF4-FFF2-40B4-BE49-F238E27FC236}">
                <a16:creationId xmlns:a16="http://schemas.microsoft.com/office/drawing/2014/main" id="{8FA0363D-E68B-3384-0CC6-64E8A311DC80}"/>
              </a:ext>
            </a:extLst>
          </p:cNvPr>
          <p:cNvSpPr/>
          <p:nvPr/>
        </p:nvSpPr>
        <p:spPr>
          <a:xfrm rot="5400000">
            <a:off x="-1214124" y="76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" name="表格 23">
            <a:extLst>
              <a:ext uri="{FF2B5EF4-FFF2-40B4-BE49-F238E27FC236}">
                <a16:creationId xmlns:a16="http://schemas.microsoft.com/office/drawing/2014/main" id="{7F538B4D-1AA4-AAA5-DAE4-D50D597E0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692143"/>
              </p:ext>
            </p:extLst>
          </p:nvPr>
        </p:nvGraphicFramePr>
        <p:xfrm>
          <a:off x="1026695" y="3339125"/>
          <a:ext cx="7090610" cy="889000"/>
        </p:xfrm>
        <a:graphic>
          <a:graphicData uri="http://schemas.openxmlformats.org/drawingml/2006/table">
            <a:tbl>
              <a:tblPr firstRow="1" bandRow="1">
                <a:tableStyleId>{693C2C48-F51C-4603-BBE6-46987EE3668B}</a:tableStyleId>
              </a:tblPr>
              <a:tblGrid>
                <a:gridCol w="1418122">
                  <a:extLst>
                    <a:ext uri="{9D8B030D-6E8A-4147-A177-3AD203B41FA5}">
                      <a16:colId xmlns:a16="http://schemas.microsoft.com/office/drawing/2014/main" val="2775328006"/>
                    </a:ext>
                  </a:extLst>
                </a:gridCol>
                <a:gridCol w="1418122">
                  <a:extLst>
                    <a:ext uri="{9D8B030D-6E8A-4147-A177-3AD203B41FA5}">
                      <a16:colId xmlns:a16="http://schemas.microsoft.com/office/drawing/2014/main" val="3020268127"/>
                    </a:ext>
                  </a:extLst>
                </a:gridCol>
                <a:gridCol w="1418122">
                  <a:extLst>
                    <a:ext uri="{9D8B030D-6E8A-4147-A177-3AD203B41FA5}">
                      <a16:colId xmlns:a16="http://schemas.microsoft.com/office/drawing/2014/main" val="3657265104"/>
                    </a:ext>
                  </a:extLst>
                </a:gridCol>
                <a:gridCol w="1418122">
                  <a:extLst>
                    <a:ext uri="{9D8B030D-6E8A-4147-A177-3AD203B41FA5}">
                      <a16:colId xmlns:a16="http://schemas.microsoft.com/office/drawing/2014/main" val="1744090098"/>
                    </a:ext>
                  </a:extLst>
                </a:gridCol>
                <a:gridCol w="1418122">
                  <a:extLst>
                    <a:ext uri="{9D8B030D-6E8A-4147-A177-3AD203B41FA5}">
                      <a16:colId xmlns:a16="http://schemas.microsoft.com/office/drawing/2014/main" val="289301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持卡人數</a:t>
                      </a:r>
                      <a:endParaRPr lang="en-US" altLang="zh-TW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信用戶數</a:t>
                      </a:r>
                      <a:r>
                        <a:rPr lang="en-US" altLang="zh-TW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總人口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持卡人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r>
                        <a:rPr lang="zh-TW" altLang="en-US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en-US" altLang="zh-TW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總簽帳金額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平均每位持人</a:t>
                      </a:r>
                      <a:endParaRPr lang="en-US" altLang="zh-TW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刷卡金額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8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12,253,546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23,264,640</a:t>
                      </a:r>
                      <a:endParaRPr lang="zh-TW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52.67%</a:t>
                      </a:r>
                      <a:endParaRPr lang="zh-TW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349,019,108.10</a:t>
                      </a:r>
                      <a:endParaRPr lang="zh-TW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284,831.11</a:t>
                      </a:r>
                      <a:endParaRPr lang="zh-TW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82939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0DCDB2FA-8355-68F3-78FC-77D853CE1EB2}"/>
              </a:ext>
            </a:extLst>
          </p:cNvPr>
          <p:cNvSpPr txBox="1"/>
          <p:nvPr/>
        </p:nvSpPr>
        <p:spPr>
          <a:xfrm>
            <a:off x="4000500" y="2076756"/>
            <a:ext cx="641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52.67%</a:t>
            </a:r>
            <a:endParaRPr lang="zh-TW" altLang="en-US" sz="1050" dirty="0"/>
          </a:p>
        </p:txBody>
      </p:sp>
      <p:sp>
        <p:nvSpPr>
          <p:cNvPr id="23" name="Google Shape;424;p25">
            <a:extLst>
              <a:ext uri="{FF2B5EF4-FFF2-40B4-BE49-F238E27FC236}">
                <a16:creationId xmlns:a16="http://schemas.microsoft.com/office/drawing/2014/main" id="{780D2016-E5E1-206B-D571-9065F1354229}"/>
              </a:ext>
            </a:extLst>
          </p:cNvPr>
          <p:cNvSpPr txBox="1">
            <a:spLocks/>
          </p:cNvSpPr>
          <p:nvPr/>
        </p:nvSpPr>
        <p:spPr>
          <a:xfrm>
            <a:off x="256443" y="4611161"/>
            <a:ext cx="2204199" cy="31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zh-TW" altLang="en-US" sz="1200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參考資料：聯徵中心公開</a:t>
            </a:r>
            <a:r>
              <a:rPr lang="zh-TW" altLang="en-US" sz="1200" b="0" u="sng" dirty="0">
                <a:solidFill>
                  <a:srgbClr val="FFF7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76849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CFC837-0B42-A86B-A487-0489CD03A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7" name="想法泡泡: 雲朵 6">
            <a:extLst>
              <a:ext uri="{FF2B5EF4-FFF2-40B4-BE49-F238E27FC236}">
                <a16:creationId xmlns:a16="http://schemas.microsoft.com/office/drawing/2014/main" id="{EDA0044E-26F9-30CB-E2CE-BF9F4574EED1}"/>
              </a:ext>
            </a:extLst>
          </p:cNvPr>
          <p:cNvSpPr/>
          <p:nvPr/>
        </p:nvSpPr>
        <p:spPr>
          <a:xfrm rot="20282735" flipH="1">
            <a:off x="2642949" y="1227850"/>
            <a:ext cx="3111333" cy="2229779"/>
          </a:xfrm>
          <a:prstGeom prst="cloudCallou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 descr="一張含有 標誌 的圖片&#10;&#10;自動產生的描述">
            <a:extLst>
              <a:ext uri="{FF2B5EF4-FFF2-40B4-BE49-F238E27FC236}">
                <a16:creationId xmlns:a16="http://schemas.microsoft.com/office/drawing/2014/main" id="{7D3E16BB-0487-9B21-87BB-479A689F34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70" r="19970"/>
          <a:stretch/>
        </p:blipFill>
        <p:spPr>
          <a:xfrm>
            <a:off x="3815000" y="2259790"/>
            <a:ext cx="912206" cy="9122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2167F0-063C-FEF0-656F-E46609990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70" r="19970"/>
          <a:stretch/>
        </p:blipFill>
        <p:spPr>
          <a:xfrm>
            <a:off x="3086839" y="1680083"/>
            <a:ext cx="912206" cy="9122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2EC458-65E2-5C2D-C501-BCDC842E22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2959" y1="33005" x2="52959" y2="33005"/>
                        <a14:foregroundMark x1="44379" y1="72414" x2="44379" y2="72414"/>
                        <a14:foregroundMark x1="43787" y1="72414" x2="43787" y2="72414"/>
                        <a14:foregroundMark x1="43787" y1="72414" x2="43841" y2="72414"/>
                        <a14:foregroundMark x1="44083" y1="71921" x2="44083" y2="71921"/>
                        <a14:foregroundMark x1="44379" y1="71921" x2="44379" y2="71921"/>
                        <a14:foregroundMark x1="44379" y1="71921" x2="44379" y2="71921"/>
                        <a14:foregroundMark x1="44083" y1="71921" x2="44083" y2="71921"/>
                        <a14:foregroundMark x1="44083" y1="71429" x2="44083" y2="71429"/>
                        <a14:foregroundMark x1="44083" y1="71429" x2="44083" y2="71429"/>
                        <a14:foregroundMark x1="44083" y1="71429" x2="44083" y2="71429"/>
                        <a14:foregroundMark x1="43787" y1="71429" x2="43787" y2="70936"/>
                        <a14:foregroundMark x1="44083" y1="70936" x2="44083" y2="70936"/>
                        <a14:foregroundMark x1="44083" y1="70936" x2="43787" y2="70936"/>
                        <a14:backgroundMark x1="43491" y1="69458" x2="43491" y2="69458"/>
                        <a14:backgroundMark x1="43195" y1="69951" x2="42899" y2="69951"/>
                        <a14:backgroundMark x1="43195" y1="68966" x2="43195" y2="68966"/>
                        <a14:backgroundMark x1="43491" y1="69951" x2="43491" y2="69951"/>
                        <a14:backgroundMark x1="43491" y1="69951" x2="43491" y2="69951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787" y1="70443" x2="43787" y2="70443"/>
                        <a14:backgroundMark x1="43195" y1="70443" x2="43787" y2="70443"/>
                        <a14:backgroundMark x1="40828" y1="69458" x2="43787" y2="69951"/>
                        <a14:backgroundMark x1="43491" y1="70443" x2="43491" y2="70443"/>
                      </a14:backgroundRemoval>
                    </a14:imgEffect>
                  </a14:imgLayer>
                </a14:imgProps>
              </a:ext>
            </a:extLst>
          </a:blip>
          <a:srcRect l="19970" r="19970"/>
          <a:stretch/>
        </p:blipFill>
        <p:spPr>
          <a:xfrm>
            <a:off x="4349081" y="1561838"/>
            <a:ext cx="912206" cy="912206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A8B77E1F-937B-41CA-A27E-741E1776BC3C}"/>
              </a:ext>
            </a:extLst>
          </p:cNvPr>
          <p:cNvGrpSpPr/>
          <p:nvPr/>
        </p:nvGrpSpPr>
        <p:grpSpPr>
          <a:xfrm>
            <a:off x="5435330" y="3317986"/>
            <a:ext cx="933370" cy="714655"/>
            <a:chOff x="5442950" y="3676126"/>
            <a:chExt cx="933370" cy="71465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B5FF39F4-CD74-72CD-1507-53481077018A}"/>
                </a:ext>
              </a:extLst>
            </p:cNvPr>
            <p:cNvGrpSpPr/>
            <p:nvPr/>
          </p:nvGrpSpPr>
          <p:grpSpPr>
            <a:xfrm rot="743801">
              <a:off x="5531930" y="3676126"/>
              <a:ext cx="844390" cy="714655"/>
              <a:chOff x="4049030" y="1559848"/>
              <a:chExt cx="1159063" cy="1058769"/>
            </a:xfrm>
          </p:grpSpPr>
          <p:sp>
            <p:nvSpPr>
              <p:cNvPr id="14" name="Google Shape;3344;p5">
                <a:extLst>
                  <a:ext uri="{FF2B5EF4-FFF2-40B4-BE49-F238E27FC236}">
                    <a16:creationId xmlns:a16="http://schemas.microsoft.com/office/drawing/2014/main" id="{91977117-2AC1-4B4E-A73D-88865C24D28F}"/>
                  </a:ext>
                </a:extLst>
              </p:cNvPr>
              <p:cNvSpPr/>
              <p:nvPr/>
            </p:nvSpPr>
            <p:spPr>
              <a:xfrm rot="18787537">
                <a:off x="4888182" y="2298706"/>
                <a:ext cx="193424" cy="446398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87" extrusionOk="0">
                    <a:moveTo>
                      <a:pt x="0" y="841"/>
                    </a:moveTo>
                    <a:cubicBezTo>
                      <a:pt x="0" y="866"/>
                      <a:pt x="33" y="887"/>
                      <a:pt x="73" y="887"/>
                    </a:cubicBezTo>
                    <a:cubicBezTo>
                      <a:pt x="73" y="887"/>
                      <a:pt x="73" y="887"/>
                      <a:pt x="73" y="887"/>
                    </a:cubicBezTo>
                    <a:cubicBezTo>
                      <a:pt x="113" y="887"/>
                      <a:pt x="146" y="866"/>
                      <a:pt x="146" y="841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6" y="0"/>
                      <a:pt x="11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33" y="4"/>
                      <a:pt x="0" y="0"/>
                      <a:pt x="0" y="26"/>
                    </a:cubicBezTo>
                    <a:lnTo>
                      <a:pt x="0" y="841"/>
                    </a:lnTo>
                    <a:close/>
                  </a:path>
                </a:pathLst>
              </a:custGeom>
              <a:solidFill>
                <a:srgbClr val="332E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3346;p5">
                <a:extLst>
                  <a:ext uri="{FF2B5EF4-FFF2-40B4-BE49-F238E27FC236}">
                    <a16:creationId xmlns:a16="http://schemas.microsoft.com/office/drawing/2014/main" id="{A232CCD7-4444-FD6F-8FF3-6F221BC5EB9D}"/>
                  </a:ext>
                </a:extLst>
              </p:cNvPr>
              <p:cNvSpPr/>
              <p:nvPr/>
            </p:nvSpPr>
            <p:spPr>
              <a:xfrm rot="19018608">
                <a:off x="4049030" y="1559848"/>
                <a:ext cx="931106" cy="968849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6" extrusionOk="0">
                    <a:moveTo>
                      <a:pt x="413" y="0"/>
                    </a:moveTo>
                    <a:cubicBezTo>
                      <a:pt x="641" y="0"/>
                      <a:pt x="826" y="185"/>
                      <a:pt x="826" y="413"/>
                    </a:cubicBezTo>
                    <a:cubicBezTo>
                      <a:pt x="826" y="641"/>
                      <a:pt x="641" y="826"/>
                      <a:pt x="413" y="826"/>
                    </a:cubicBezTo>
                    <a:cubicBezTo>
                      <a:pt x="185" y="826"/>
                      <a:pt x="0" y="641"/>
                      <a:pt x="0" y="413"/>
                    </a:cubicBezTo>
                    <a:cubicBezTo>
                      <a:pt x="0" y="185"/>
                      <a:pt x="185" y="0"/>
                      <a:pt x="413" y="0"/>
                    </a:cubicBezTo>
                    <a:close/>
                    <a:moveTo>
                      <a:pt x="413" y="765"/>
                    </a:moveTo>
                    <a:cubicBezTo>
                      <a:pt x="607" y="765"/>
                      <a:pt x="765" y="607"/>
                      <a:pt x="765" y="413"/>
                    </a:cubicBezTo>
                    <a:cubicBezTo>
                      <a:pt x="765" y="219"/>
                      <a:pt x="607" y="62"/>
                      <a:pt x="413" y="62"/>
                    </a:cubicBezTo>
                    <a:cubicBezTo>
                      <a:pt x="219" y="62"/>
                      <a:pt x="62" y="219"/>
                      <a:pt x="62" y="413"/>
                    </a:cubicBezTo>
                    <a:cubicBezTo>
                      <a:pt x="62" y="607"/>
                      <a:pt x="219" y="765"/>
                      <a:pt x="413" y="765"/>
                    </a:cubicBezTo>
                    <a:close/>
                  </a:path>
                </a:pathLst>
              </a:custGeom>
              <a:solidFill>
                <a:srgbClr val="332E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D3F6164-5158-73D2-679A-D78007AA50B4}"/>
                </a:ext>
              </a:extLst>
            </p:cNvPr>
            <p:cNvSpPr txBox="1"/>
            <p:nvPr/>
          </p:nvSpPr>
          <p:spPr>
            <a:xfrm>
              <a:off x="5442950" y="3693600"/>
              <a:ext cx="88586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200" dirty="0"/>
                <a:t>?</a:t>
              </a:r>
              <a:endParaRPr lang="zh-TW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18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7FB62A-2409-6B37-7CE3-A4D1270B1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8</a:t>
            </a:fld>
            <a:endParaRPr lang="zh-TW" altLang="en-US" dirty="0"/>
          </a:p>
        </p:txBody>
      </p:sp>
      <p:graphicFrame>
        <p:nvGraphicFramePr>
          <p:cNvPr id="7" name="表格 23">
            <a:extLst>
              <a:ext uri="{FF2B5EF4-FFF2-40B4-BE49-F238E27FC236}">
                <a16:creationId xmlns:a16="http://schemas.microsoft.com/office/drawing/2014/main" id="{F486D40B-2ADC-7E93-EAB8-C815D46EA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743901"/>
              </p:ext>
            </p:extLst>
          </p:nvPr>
        </p:nvGraphicFramePr>
        <p:xfrm>
          <a:off x="1006568" y="1026621"/>
          <a:ext cx="7090609" cy="3261360"/>
        </p:xfrm>
        <a:graphic>
          <a:graphicData uri="http://schemas.openxmlformats.org/drawingml/2006/table">
            <a:tbl>
              <a:tblPr firstRow="1" bandRow="1">
                <a:tableStyleId>{693C2C48-F51C-4603-BBE6-46987EE3668B}</a:tableStyleId>
              </a:tblPr>
              <a:tblGrid>
                <a:gridCol w="564864">
                  <a:extLst>
                    <a:ext uri="{9D8B030D-6E8A-4147-A177-3AD203B41FA5}">
                      <a16:colId xmlns:a16="http://schemas.microsoft.com/office/drawing/2014/main" val="2775328006"/>
                    </a:ext>
                  </a:extLst>
                </a:gridCol>
                <a:gridCol w="1670858">
                  <a:extLst>
                    <a:ext uri="{9D8B030D-6E8A-4147-A177-3AD203B41FA5}">
                      <a16:colId xmlns:a16="http://schemas.microsoft.com/office/drawing/2014/main" val="3020268127"/>
                    </a:ext>
                  </a:extLst>
                </a:gridCol>
                <a:gridCol w="1296786">
                  <a:extLst>
                    <a:ext uri="{9D8B030D-6E8A-4147-A177-3AD203B41FA5}">
                      <a16:colId xmlns:a16="http://schemas.microsoft.com/office/drawing/2014/main" val="3657265104"/>
                    </a:ext>
                  </a:extLst>
                </a:gridCol>
                <a:gridCol w="1466212">
                  <a:extLst>
                    <a:ext uri="{9D8B030D-6E8A-4147-A177-3AD203B41FA5}">
                      <a16:colId xmlns:a16="http://schemas.microsoft.com/office/drawing/2014/main" val="1744090098"/>
                    </a:ext>
                  </a:extLst>
                </a:gridCol>
                <a:gridCol w="910121">
                  <a:extLst>
                    <a:ext uri="{9D8B030D-6E8A-4147-A177-3AD203B41FA5}">
                      <a16:colId xmlns:a16="http://schemas.microsoft.com/office/drawing/2014/main" val="289301169"/>
                    </a:ext>
                  </a:extLst>
                </a:gridCol>
                <a:gridCol w="1181768">
                  <a:extLst>
                    <a:ext uri="{9D8B030D-6E8A-4147-A177-3AD203B41FA5}">
                      <a16:colId xmlns:a16="http://schemas.microsoft.com/office/drawing/2014/main" val="382964791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r"/>
                      <a:r>
                        <a:rPr lang="zh-TW" altLang="en-US" sz="14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單位：新台幣萬元，卡數萬張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08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排行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金融機構名稱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en-US" altLang="zh-TW" sz="1400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有效卡數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en-US" altLang="zh-TW" sz="1400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總簽帳金額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消費金額</a:t>
                      </a:r>
                      <a:endParaRPr lang="en-US" altLang="zh-TW" sz="1400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市占率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有效卡數</a:t>
                      </a:r>
                      <a:endParaRPr lang="en-US" altLang="zh-TW" sz="1400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市占率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8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/>
                        <a:t>國泰世華商業銀行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577.94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58,002,663.10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16.62%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16.24%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8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/>
                        <a:t>中國信託商業銀行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534.87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57,750,624.30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16.55%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15.03%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91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/>
                        <a:t>玉山商業銀行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469.19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48,251,014.80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13.82%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13.18%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4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/>
                        <a:t>台新國際商業銀行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426.11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38,246,820.50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10.96%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11.97%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57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/>
                        <a:t>台北富邦商業銀行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327.69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35,007,595.60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10.03%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9.21%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877900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【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註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】2022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年全台信用卡消費新額約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3490191098.1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萬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新台幣元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/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　　　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2022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年有效卡數約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3559.72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萬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張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TW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431137"/>
                  </a:ext>
                </a:extLst>
              </a:tr>
            </a:tbl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8BD3ECD6-9AF0-10BF-0C10-238DE5CA41A1}"/>
              </a:ext>
            </a:extLst>
          </p:cNvPr>
          <p:cNvGrpSpPr/>
          <p:nvPr/>
        </p:nvGrpSpPr>
        <p:grpSpPr>
          <a:xfrm>
            <a:off x="699531" y="720228"/>
            <a:ext cx="656402" cy="502590"/>
            <a:chOff x="5442950" y="3676126"/>
            <a:chExt cx="933370" cy="714655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F9D26F5-EA92-3EA1-3C81-DC8739FF209A}"/>
                </a:ext>
              </a:extLst>
            </p:cNvPr>
            <p:cNvGrpSpPr/>
            <p:nvPr/>
          </p:nvGrpSpPr>
          <p:grpSpPr>
            <a:xfrm rot="743801">
              <a:off x="5531930" y="3676126"/>
              <a:ext cx="844390" cy="714655"/>
              <a:chOff x="4049030" y="1559848"/>
              <a:chExt cx="1159063" cy="1058769"/>
            </a:xfrm>
          </p:grpSpPr>
          <p:sp>
            <p:nvSpPr>
              <p:cNvPr id="13" name="Google Shape;3344;p5">
                <a:extLst>
                  <a:ext uri="{FF2B5EF4-FFF2-40B4-BE49-F238E27FC236}">
                    <a16:creationId xmlns:a16="http://schemas.microsoft.com/office/drawing/2014/main" id="{F15C42E7-4C81-9978-F7FB-0440F16B0B65}"/>
                  </a:ext>
                </a:extLst>
              </p:cNvPr>
              <p:cNvSpPr/>
              <p:nvPr/>
            </p:nvSpPr>
            <p:spPr>
              <a:xfrm rot="18787537">
                <a:off x="4888182" y="2298706"/>
                <a:ext cx="193424" cy="446398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87" extrusionOk="0">
                    <a:moveTo>
                      <a:pt x="0" y="841"/>
                    </a:moveTo>
                    <a:cubicBezTo>
                      <a:pt x="0" y="866"/>
                      <a:pt x="33" y="887"/>
                      <a:pt x="73" y="887"/>
                    </a:cubicBezTo>
                    <a:cubicBezTo>
                      <a:pt x="73" y="887"/>
                      <a:pt x="73" y="887"/>
                      <a:pt x="73" y="887"/>
                    </a:cubicBezTo>
                    <a:cubicBezTo>
                      <a:pt x="113" y="887"/>
                      <a:pt x="146" y="866"/>
                      <a:pt x="146" y="841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6" y="0"/>
                      <a:pt x="11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33" y="4"/>
                      <a:pt x="0" y="0"/>
                      <a:pt x="0" y="26"/>
                    </a:cubicBezTo>
                    <a:lnTo>
                      <a:pt x="0" y="841"/>
                    </a:lnTo>
                    <a:close/>
                  </a:path>
                </a:pathLst>
              </a:custGeom>
              <a:solidFill>
                <a:srgbClr val="332E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3346;p5">
                <a:extLst>
                  <a:ext uri="{FF2B5EF4-FFF2-40B4-BE49-F238E27FC236}">
                    <a16:creationId xmlns:a16="http://schemas.microsoft.com/office/drawing/2014/main" id="{BF96EB04-80BB-9459-A8EA-53F33BA99E31}"/>
                  </a:ext>
                </a:extLst>
              </p:cNvPr>
              <p:cNvSpPr/>
              <p:nvPr/>
            </p:nvSpPr>
            <p:spPr>
              <a:xfrm rot="19018608">
                <a:off x="4049030" y="1559848"/>
                <a:ext cx="931106" cy="968849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6" extrusionOk="0">
                    <a:moveTo>
                      <a:pt x="413" y="0"/>
                    </a:moveTo>
                    <a:cubicBezTo>
                      <a:pt x="641" y="0"/>
                      <a:pt x="826" y="185"/>
                      <a:pt x="826" y="413"/>
                    </a:cubicBezTo>
                    <a:cubicBezTo>
                      <a:pt x="826" y="641"/>
                      <a:pt x="641" y="826"/>
                      <a:pt x="413" y="826"/>
                    </a:cubicBezTo>
                    <a:cubicBezTo>
                      <a:pt x="185" y="826"/>
                      <a:pt x="0" y="641"/>
                      <a:pt x="0" y="413"/>
                    </a:cubicBezTo>
                    <a:cubicBezTo>
                      <a:pt x="0" y="185"/>
                      <a:pt x="185" y="0"/>
                      <a:pt x="413" y="0"/>
                    </a:cubicBezTo>
                    <a:close/>
                    <a:moveTo>
                      <a:pt x="413" y="765"/>
                    </a:moveTo>
                    <a:cubicBezTo>
                      <a:pt x="607" y="765"/>
                      <a:pt x="765" y="607"/>
                      <a:pt x="765" y="413"/>
                    </a:cubicBezTo>
                    <a:cubicBezTo>
                      <a:pt x="765" y="219"/>
                      <a:pt x="607" y="62"/>
                      <a:pt x="413" y="62"/>
                    </a:cubicBezTo>
                    <a:cubicBezTo>
                      <a:pt x="219" y="62"/>
                      <a:pt x="62" y="219"/>
                      <a:pt x="62" y="413"/>
                    </a:cubicBezTo>
                    <a:cubicBezTo>
                      <a:pt x="62" y="607"/>
                      <a:pt x="219" y="765"/>
                      <a:pt x="413" y="765"/>
                    </a:cubicBezTo>
                    <a:close/>
                  </a:path>
                </a:pathLst>
              </a:custGeom>
              <a:solidFill>
                <a:srgbClr val="332E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A506BDD-1D88-3B66-98C7-2A944CDB4BC3}"/>
                </a:ext>
              </a:extLst>
            </p:cNvPr>
            <p:cNvSpPr txBox="1"/>
            <p:nvPr/>
          </p:nvSpPr>
          <p:spPr>
            <a:xfrm>
              <a:off x="5442950" y="3693599"/>
              <a:ext cx="885861" cy="561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?</a:t>
              </a:r>
              <a:endParaRPr lang="zh-TW" altLang="en-US" sz="2000" dirty="0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49A4311-9007-14EA-7CAB-A31A81424297}"/>
              </a:ext>
            </a:extLst>
          </p:cNvPr>
          <p:cNvSpPr/>
          <p:nvPr/>
        </p:nvSpPr>
        <p:spPr>
          <a:xfrm>
            <a:off x="0" y="1321967"/>
            <a:ext cx="9144000" cy="245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ED21F6E-160C-33EA-C969-74C013E3C986}"/>
              </a:ext>
            </a:extLst>
          </p:cNvPr>
          <p:cNvGrpSpPr/>
          <p:nvPr/>
        </p:nvGrpSpPr>
        <p:grpSpPr>
          <a:xfrm>
            <a:off x="1535928" y="1526142"/>
            <a:ext cx="6072144" cy="2091215"/>
            <a:chOff x="1535928" y="1480025"/>
            <a:chExt cx="6072144" cy="2091215"/>
          </a:xfrm>
        </p:grpSpPr>
        <p:pic>
          <p:nvPicPr>
            <p:cNvPr id="3" name="圖片 2" descr="一張含有 文字, 字型, 白色, 印刷術 的圖片&#10;&#10;自動產生的描述">
              <a:extLst>
                <a:ext uri="{FF2B5EF4-FFF2-40B4-BE49-F238E27FC236}">
                  <a16:creationId xmlns:a16="http://schemas.microsoft.com/office/drawing/2014/main" id="{8E603B65-C41A-8220-7989-920E31B10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865"/>
            <a:stretch/>
          </p:blipFill>
          <p:spPr>
            <a:xfrm>
              <a:off x="1535928" y="1480025"/>
              <a:ext cx="6072144" cy="998115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17C970A-FFD6-10C1-EE51-5991E4FDD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5928" y="2910279"/>
              <a:ext cx="6072144" cy="66096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18" name="Google Shape;424;p25">
            <a:extLst>
              <a:ext uri="{FF2B5EF4-FFF2-40B4-BE49-F238E27FC236}">
                <a16:creationId xmlns:a16="http://schemas.microsoft.com/office/drawing/2014/main" id="{994DA477-9C41-7FA6-A9EE-65FB6B57B0B4}"/>
              </a:ext>
            </a:extLst>
          </p:cNvPr>
          <p:cNvSpPr txBox="1">
            <a:spLocks/>
          </p:cNvSpPr>
          <p:nvPr/>
        </p:nvSpPr>
        <p:spPr>
          <a:xfrm>
            <a:off x="256443" y="4611161"/>
            <a:ext cx="2204199" cy="31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zh-TW" altLang="en-US" sz="1200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參考資料：數位時代報導</a:t>
            </a:r>
            <a:r>
              <a:rPr lang="zh-TW" altLang="en-US" sz="1200" b="0" u="sng" dirty="0">
                <a:solidFill>
                  <a:srgbClr val="FFF7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20" name="Google Shape;424;p25">
            <a:extLst>
              <a:ext uri="{FF2B5EF4-FFF2-40B4-BE49-F238E27FC236}">
                <a16:creationId xmlns:a16="http://schemas.microsoft.com/office/drawing/2014/main" id="{ADCFA34A-5418-A46E-8D80-18BD10539D07}"/>
              </a:ext>
            </a:extLst>
          </p:cNvPr>
          <p:cNvSpPr txBox="1">
            <a:spLocks/>
          </p:cNvSpPr>
          <p:nvPr/>
        </p:nvSpPr>
        <p:spPr>
          <a:xfrm>
            <a:off x="275473" y="4598320"/>
            <a:ext cx="2204199" cy="31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zh-TW" altLang="en-US" sz="1200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參考資料：金管會公開</a:t>
            </a:r>
            <a:r>
              <a:rPr lang="zh-TW" altLang="en-US" sz="1200" b="0" u="sng" dirty="0">
                <a:solidFill>
                  <a:srgbClr val="FFF7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4" name="Google Shape;295;p15">
            <a:extLst>
              <a:ext uri="{FF2B5EF4-FFF2-40B4-BE49-F238E27FC236}">
                <a16:creationId xmlns:a16="http://schemas.microsoft.com/office/drawing/2014/main" id="{84D458AA-0656-8C15-76C1-6126350ED5D2}"/>
              </a:ext>
            </a:extLst>
          </p:cNvPr>
          <p:cNvSpPr/>
          <p:nvPr/>
        </p:nvSpPr>
        <p:spPr>
          <a:xfrm rot="5400000">
            <a:off x="-1214124" y="9981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6;p15">
            <a:extLst>
              <a:ext uri="{FF2B5EF4-FFF2-40B4-BE49-F238E27FC236}">
                <a16:creationId xmlns:a16="http://schemas.microsoft.com/office/drawing/2014/main" id="{F5BDA1CC-14DC-3D75-811A-E6DDAF66F973}"/>
              </a:ext>
            </a:extLst>
          </p:cNvPr>
          <p:cNvSpPr/>
          <p:nvPr/>
        </p:nvSpPr>
        <p:spPr>
          <a:xfrm rot="5400000">
            <a:off x="-1214124" y="76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5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7FB62A-2409-6B37-7CE3-A4D1270B1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B64854-A50F-4ADC-96C0-52A980C2F46F}" type="slidenum">
              <a:rPr lang="zh-TW" altLang="en-US" smtClean="0"/>
              <a:t>9</a:t>
            </a:fld>
            <a:endParaRPr lang="zh-TW" altLang="en-US" dirty="0"/>
          </a:p>
        </p:txBody>
      </p:sp>
      <p:graphicFrame>
        <p:nvGraphicFramePr>
          <p:cNvPr id="7" name="表格 23">
            <a:extLst>
              <a:ext uri="{FF2B5EF4-FFF2-40B4-BE49-F238E27FC236}">
                <a16:creationId xmlns:a16="http://schemas.microsoft.com/office/drawing/2014/main" id="{F486D40B-2ADC-7E93-EAB8-C815D46EA3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06568" y="1026621"/>
          <a:ext cx="7090609" cy="3261360"/>
        </p:xfrm>
        <a:graphic>
          <a:graphicData uri="http://schemas.openxmlformats.org/drawingml/2006/table">
            <a:tbl>
              <a:tblPr firstRow="1" bandRow="1">
                <a:tableStyleId>{693C2C48-F51C-4603-BBE6-46987EE3668B}</a:tableStyleId>
              </a:tblPr>
              <a:tblGrid>
                <a:gridCol w="564864">
                  <a:extLst>
                    <a:ext uri="{9D8B030D-6E8A-4147-A177-3AD203B41FA5}">
                      <a16:colId xmlns:a16="http://schemas.microsoft.com/office/drawing/2014/main" val="2775328006"/>
                    </a:ext>
                  </a:extLst>
                </a:gridCol>
                <a:gridCol w="1670858">
                  <a:extLst>
                    <a:ext uri="{9D8B030D-6E8A-4147-A177-3AD203B41FA5}">
                      <a16:colId xmlns:a16="http://schemas.microsoft.com/office/drawing/2014/main" val="3020268127"/>
                    </a:ext>
                  </a:extLst>
                </a:gridCol>
                <a:gridCol w="1296786">
                  <a:extLst>
                    <a:ext uri="{9D8B030D-6E8A-4147-A177-3AD203B41FA5}">
                      <a16:colId xmlns:a16="http://schemas.microsoft.com/office/drawing/2014/main" val="3657265104"/>
                    </a:ext>
                  </a:extLst>
                </a:gridCol>
                <a:gridCol w="1466212">
                  <a:extLst>
                    <a:ext uri="{9D8B030D-6E8A-4147-A177-3AD203B41FA5}">
                      <a16:colId xmlns:a16="http://schemas.microsoft.com/office/drawing/2014/main" val="1744090098"/>
                    </a:ext>
                  </a:extLst>
                </a:gridCol>
                <a:gridCol w="910121">
                  <a:extLst>
                    <a:ext uri="{9D8B030D-6E8A-4147-A177-3AD203B41FA5}">
                      <a16:colId xmlns:a16="http://schemas.microsoft.com/office/drawing/2014/main" val="289301169"/>
                    </a:ext>
                  </a:extLst>
                </a:gridCol>
                <a:gridCol w="1181768">
                  <a:extLst>
                    <a:ext uri="{9D8B030D-6E8A-4147-A177-3AD203B41FA5}">
                      <a16:colId xmlns:a16="http://schemas.microsoft.com/office/drawing/2014/main" val="382964791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r"/>
                      <a:r>
                        <a:rPr lang="zh-TW" altLang="en-US" sz="1400" b="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單位：新台幣萬元，卡數萬張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08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排行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金融機構名稱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en-US" altLang="zh-TW" sz="1400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有效卡數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endParaRPr lang="en-US" altLang="zh-TW" sz="1400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總簽帳金額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消費金額</a:t>
                      </a:r>
                      <a:endParaRPr lang="en-US" altLang="zh-TW" sz="1400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市占率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有效卡數</a:t>
                      </a:r>
                      <a:endParaRPr lang="en-US" altLang="zh-TW" sz="1400" b="1" dirty="0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solidFill>
                            <a:schemeClr val="accent6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市占率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8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/>
                        <a:t>國泰世華商業銀行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577.94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58,002,663.10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16.62%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16.24%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8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/>
                        <a:t>中國信託商業銀行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534.87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57,750,624.30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16.55%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15.03%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91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/>
                        <a:t>玉山商業銀行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469.19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48,251,014.80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13.82%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13.18%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4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/>
                        <a:t>台新國際商業銀行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426.11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38,246,820.50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10.96%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11.97%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57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/>
                        <a:t>台北富邦商業銀行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327.69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35,007,595.60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10.03%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9.21%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877900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l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【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註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】2022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年全台信用卡消費新額約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3490191098.1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萬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新台幣元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/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　　　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2022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年有效卡數約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3559.72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萬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張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TW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431137"/>
                  </a:ext>
                </a:extLst>
              </a:tr>
            </a:tbl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8BD3ECD6-9AF0-10BF-0C10-238DE5CA41A1}"/>
              </a:ext>
            </a:extLst>
          </p:cNvPr>
          <p:cNvGrpSpPr/>
          <p:nvPr/>
        </p:nvGrpSpPr>
        <p:grpSpPr>
          <a:xfrm>
            <a:off x="699531" y="720228"/>
            <a:ext cx="656402" cy="502590"/>
            <a:chOff x="5442950" y="3676126"/>
            <a:chExt cx="933370" cy="714655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F9D26F5-EA92-3EA1-3C81-DC8739FF209A}"/>
                </a:ext>
              </a:extLst>
            </p:cNvPr>
            <p:cNvGrpSpPr/>
            <p:nvPr/>
          </p:nvGrpSpPr>
          <p:grpSpPr>
            <a:xfrm rot="743801">
              <a:off x="5531930" y="3676126"/>
              <a:ext cx="844390" cy="714655"/>
              <a:chOff x="4049030" y="1559848"/>
              <a:chExt cx="1159063" cy="1058769"/>
            </a:xfrm>
          </p:grpSpPr>
          <p:sp>
            <p:nvSpPr>
              <p:cNvPr id="13" name="Google Shape;3344;p5">
                <a:extLst>
                  <a:ext uri="{FF2B5EF4-FFF2-40B4-BE49-F238E27FC236}">
                    <a16:creationId xmlns:a16="http://schemas.microsoft.com/office/drawing/2014/main" id="{F15C42E7-4C81-9978-F7FB-0440F16B0B65}"/>
                  </a:ext>
                </a:extLst>
              </p:cNvPr>
              <p:cNvSpPr/>
              <p:nvPr/>
            </p:nvSpPr>
            <p:spPr>
              <a:xfrm rot="18787537">
                <a:off x="4888182" y="2298706"/>
                <a:ext cx="193424" cy="446398"/>
              </a:xfrm>
              <a:custGeom>
                <a:avLst/>
                <a:gdLst/>
                <a:ahLst/>
                <a:cxnLst/>
                <a:rect l="l" t="t" r="r" b="b"/>
                <a:pathLst>
                  <a:path w="146" h="887" extrusionOk="0">
                    <a:moveTo>
                      <a:pt x="0" y="841"/>
                    </a:moveTo>
                    <a:cubicBezTo>
                      <a:pt x="0" y="866"/>
                      <a:pt x="33" y="887"/>
                      <a:pt x="73" y="887"/>
                    </a:cubicBezTo>
                    <a:cubicBezTo>
                      <a:pt x="73" y="887"/>
                      <a:pt x="73" y="887"/>
                      <a:pt x="73" y="887"/>
                    </a:cubicBezTo>
                    <a:cubicBezTo>
                      <a:pt x="113" y="887"/>
                      <a:pt x="146" y="866"/>
                      <a:pt x="146" y="841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6" y="0"/>
                      <a:pt x="11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33" y="4"/>
                      <a:pt x="0" y="0"/>
                      <a:pt x="0" y="26"/>
                    </a:cubicBezTo>
                    <a:lnTo>
                      <a:pt x="0" y="841"/>
                    </a:lnTo>
                    <a:close/>
                  </a:path>
                </a:pathLst>
              </a:custGeom>
              <a:solidFill>
                <a:srgbClr val="332E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3346;p5">
                <a:extLst>
                  <a:ext uri="{FF2B5EF4-FFF2-40B4-BE49-F238E27FC236}">
                    <a16:creationId xmlns:a16="http://schemas.microsoft.com/office/drawing/2014/main" id="{BF96EB04-80BB-9459-A8EA-53F33BA99E31}"/>
                  </a:ext>
                </a:extLst>
              </p:cNvPr>
              <p:cNvSpPr/>
              <p:nvPr/>
            </p:nvSpPr>
            <p:spPr>
              <a:xfrm rot="19018608">
                <a:off x="4049030" y="1559848"/>
                <a:ext cx="931106" cy="968849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6" extrusionOk="0">
                    <a:moveTo>
                      <a:pt x="413" y="0"/>
                    </a:moveTo>
                    <a:cubicBezTo>
                      <a:pt x="641" y="0"/>
                      <a:pt x="826" y="185"/>
                      <a:pt x="826" y="413"/>
                    </a:cubicBezTo>
                    <a:cubicBezTo>
                      <a:pt x="826" y="641"/>
                      <a:pt x="641" y="826"/>
                      <a:pt x="413" y="826"/>
                    </a:cubicBezTo>
                    <a:cubicBezTo>
                      <a:pt x="185" y="826"/>
                      <a:pt x="0" y="641"/>
                      <a:pt x="0" y="413"/>
                    </a:cubicBezTo>
                    <a:cubicBezTo>
                      <a:pt x="0" y="185"/>
                      <a:pt x="185" y="0"/>
                      <a:pt x="413" y="0"/>
                    </a:cubicBezTo>
                    <a:close/>
                    <a:moveTo>
                      <a:pt x="413" y="765"/>
                    </a:moveTo>
                    <a:cubicBezTo>
                      <a:pt x="607" y="765"/>
                      <a:pt x="765" y="607"/>
                      <a:pt x="765" y="413"/>
                    </a:cubicBezTo>
                    <a:cubicBezTo>
                      <a:pt x="765" y="219"/>
                      <a:pt x="607" y="62"/>
                      <a:pt x="413" y="62"/>
                    </a:cubicBezTo>
                    <a:cubicBezTo>
                      <a:pt x="219" y="62"/>
                      <a:pt x="62" y="219"/>
                      <a:pt x="62" y="413"/>
                    </a:cubicBezTo>
                    <a:cubicBezTo>
                      <a:pt x="62" y="607"/>
                      <a:pt x="219" y="765"/>
                      <a:pt x="413" y="765"/>
                    </a:cubicBezTo>
                    <a:close/>
                  </a:path>
                </a:pathLst>
              </a:custGeom>
              <a:solidFill>
                <a:srgbClr val="332E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A506BDD-1D88-3B66-98C7-2A944CDB4BC3}"/>
                </a:ext>
              </a:extLst>
            </p:cNvPr>
            <p:cNvSpPr txBox="1"/>
            <p:nvPr/>
          </p:nvSpPr>
          <p:spPr>
            <a:xfrm>
              <a:off x="5442950" y="3693599"/>
              <a:ext cx="885861" cy="561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000" dirty="0"/>
                <a:t>?</a:t>
              </a:r>
              <a:endParaRPr lang="zh-TW" altLang="en-US" sz="2000" dirty="0"/>
            </a:p>
          </p:txBody>
        </p:sp>
      </p:grpSp>
      <p:sp>
        <p:nvSpPr>
          <p:cNvPr id="20" name="Google Shape;424;p25">
            <a:extLst>
              <a:ext uri="{FF2B5EF4-FFF2-40B4-BE49-F238E27FC236}">
                <a16:creationId xmlns:a16="http://schemas.microsoft.com/office/drawing/2014/main" id="{ADCFA34A-5418-A46E-8D80-18BD10539D07}"/>
              </a:ext>
            </a:extLst>
          </p:cNvPr>
          <p:cNvSpPr txBox="1">
            <a:spLocks/>
          </p:cNvSpPr>
          <p:nvPr/>
        </p:nvSpPr>
        <p:spPr>
          <a:xfrm>
            <a:off x="275474" y="4598320"/>
            <a:ext cx="1897086" cy="31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zh-TW" altLang="en-US" sz="1200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參考資料：金管會公開</a:t>
            </a:r>
            <a:r>
              <a:rPr lang="zh-TW" altLang="en-US" sz="1200" b="0" u="sng" dirty="0">
                <a:solidFill>
                  <a:srgbClr val="FFF7F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4" name="Google Shape;295;p15">
            <a:extLst>
              <a:ext uri="{FF2B5EF4-FFF2-40B4-BE49-F238E27FC236}">
                <a16:creationId xmlns:a16="http://schemas.microsoft.com/office/drawing/2014/main" id="{84D458AA-0656-8C15-76C1-6126350ED5D2}"/>
              </a:ext>
            </a:extLst>
          </p:cNvPr>
          <p:cNvSpPr/>
          <p:nvPr/>
        </p:nvSpPr>
        <p:spPr>
          <a:xfrm rot="5400000">
            <a:off x="-1214124" y="9981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6;p15">
            <a:extLst>
              <a:ext uri="{FF2B5EF4-FFF2-40B4-BE49-F238E27FC236}">
                <a16:creationId xmlns:a16="http://schemas.microsoft.com/office/drawing/2014/main" id="{F5BDA1CC-14DC-3D75-811A-E6DDAF66F973}"/>
              </a:ext>
            </a:extLst>
          </p:cNvPr>
          <p:cNvSpPr/>
          <p:nvPr/>
        </p:nvSpPr>
        <p:spPr>
          <a:xfrm rot="5400000">
            <a:off x="-1214124" y="76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23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Study Planning by Slidesgo">
  <a:themeElements>
    <a:clrScheme name="Simple Light">
      <a:dk1>
        <a:srgbClr val="2F2534"/>
      </a:dk1>
      <a:lt1>
        <a:srgbClr val="FFF7F6"/>
      </a:lt1>
      <a:dk2>
        <a:srgbClr val="D64334"/>
      </a:dk2>
      <a:lt2>
        <a:srgbClr val="FCC107"/>
      </a:lt2>
      <a:accent1>
        <a:srgbClr val="F7D89E"/>
      </a:accent1>
      <a:accent2>
        <a:srgbClr val="FF7A6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F25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2585</TotalTime>
  <Words>851</Words>
  <Application>Microsoft Office PowerPoint</Application>
  <PresentationFormat>如螢幕大小 (16:9)</PresentationFormat>
  <Paragraphs>311</Paragraphs>
  <Slides>34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8" baseType="lpstr">
      <vt:lpstr>Arial</vt:lpstr>
      <vt:lpstr>Syne</vt:lpstr>
      <vt:lpstr>微軟正黑體</vt:lpstr>
      <vt:lpstr>Arimo</vt:lpstr>
      <vt:lpstr>Golos Text</vt:lpstr>
      <vt:lpstr>新細明體</vt:lpstr>
      <vt:lpstr>Times New Roman</vt:lpstr>
      <vt:lpstr>標楷體</vt:lpstr>
      <vt:lpstr>Bebas Neue</vt:lpstr>
      <vt:lpstr>Nunito Light</vt:lpstr>
      <vt:lpstr>Microsoft Yahei</vt:lpstr>
      <vt:lpstr>DM Sans Medium</vt:lpstr>
      <vt:lpstr>Calibri</vt:lpstr>
      <vt:lpstr>Study Planning by Slidesgo</vt:lpstr>
      <vt:lpstr>PowerPoint 簡報</vt:lpstr>
      <vt:lpstr>Contents</vt:lpstr>
      <vt:lpstr>Part1 背景與動機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Part3 系統特色</vt:lpstr>
      <vt:lpstr>相關系統探討—麻布記帳</vt:lpstr>
      <vt:lpstr>相關系統探討—CAMI</vt:lpstr>
      <vt:lpstr>PowerPoint 簡報</vt:lpstr>
      <vt:lpstr>Part4 系統架構</vt:lpstr>
      <vt:lpstr>系統架構圖</vt:lpstr>
      <vt:lpstr>系統流程圖</vt:lpstr>
      <vt:lpstr>爬蟲練習─國泰信用卡回饋資訊</vt:lpstr>
      <vt:lpstr>訓練模型練習─IMDb網路電影資料集</vt:lpstr>
      <vt:lpstr>使用者定位轉換地址</vt:lpstr>
      <vt:lpstr>Part5 營運企劃</vt:lpstr>
      <vt:lpstr>SWOT分析</vt:lpstr>
      <vt:lpstr>獲利方式</vt:lpstr>
      <vt:lpstr>Part6 未來展望</vt:lpstr>
      <vt:lpstr>ESG永續發展</vt:lpstr>
      <vt:lpstr>附錄</vt:lpstr>
      <vt:lpstr>分工(p.15)</vt:lpstr>
      <vt:lpstr>各組員commit次數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planning</dc:title>
  <dc:creator>吳采紋</dc:creator>
  <cp:lastModifiedBy>user</cp:lastModifiedBy>
  <cp:revision>15</cp:revision>
  <dcterms:modified xsi:type="dcterms:W3CDTF">2023-05-25T01:48:43Z</dcterms:modified>
</cp:coreProperties>
</file>